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5" r:id="rId3"/>
    <p:sldId id="280" r:id="rId4"/>
    <p:sldId id="288" r:id="rId5"/>
    <p:sldId id="291" r:id="rId6"/>
    <p:sldId id="282" r:id="rId7"/>
    <p:sldId id="273" r:id="rId8"/>
    <p:sldId id="287" r:id="rId9"/>
    <p:sldId id="284" r:id="rId10"/>
    <p:sldId id="286" r:id="rId11"/>
    <p:sldId id="290" r:id="rId12"/>
    <p:sldId id="289" r:id="rId13"/>
    <p:sldId id="274" r:id="rId14"/>
    <p:sldId id="269" r:id="rId15"/>
    <p:sldId id="257" r:id="rId16"/>
    <p:sldId id="258" r:id="rId17"/>
    <p:sldId id="259" r:id="rId18"/>
    <p:sldId id="276" r:id="rId19"/>
    <p:sldId id="277" r:id="rId20"/>
    <p:sldId id="278" r:id="rId21"/>
    <p:sldId id="279" r:id="rId22"/>
    <p:sldId id="266" r:id="rId23"/>
    <p:sldId id="270" r:id="rId24"/>
    <p:sldId id="268" r:id="rId25"/>
    <p:sldId id="28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p:scale>
          <a:sx n="63" d="100"/>
          <a:sy n="63" d="100"/>
        </p:scale>
        <p:origin x="804" y="1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26AB2-B7FD-4615-8795-EC037D80CF33}"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en-US"/>
        </a:p>
      </dgm:t>
    </dgm:pt>
    <dgm:pt modelId="{4B3401FF-451D-46C7-89E7-5A9A64A76839}">
      <dgm:prSet/>
      <dgm:spPr/>
      <dgm:t>
        <a:bodyPr/>
        <a:lstStyle/>
        <a:p>
          <a:r>
            <a:rPr lang="en-US" b="1" u="sng" dirty="0">
              <a:latin typeface="Times New Roman" panose="02020603050405020304" pitchFamily="18" charset="0"/>
              <a:cs typeface="Times New Roman" panose="02020603050405020304" pitchFamily="18" charset="0"/>
            </a:rPr>
            <a:t>Newman, Pender’s and Roger’s Theories overall: </a:t>
          </a:r>
          <a:r>
            <a:rPr lang="en-US" i="1" dirty="0">
              <a:latin typeface="Times New Roman" panose="02020603050405020304" pitchFamily="18" charset="0"/>
              <a:cs typeface="Times New Roman" panose="02020603050405020304" pitchFamily="18" charset="0"/>
            </a:rPr>
            <a:t>Individuals are unique and indivisible, viewing health as a holistic experience.</a:t>
          </a:r>
        </a:p>
      </dgm:t>
    </dgm:pt>
    <dgm:pt modelId="{895B03EC-9B9F-466C-968F-A4CE910FECFC}" type="parTrans" cxnId="{82E808BC-142F-453E-AA82-F1F6112DCAD6}">
      <dgm:prSet/>
      <dgm:spPr/>
      <dgm:t>
        <a:bodyPr/>
        <a:lstStyle/>
        <a:p>
          <a:endParaRPr lang="en-US"/>
        </a:p>
      </dgm:t>
    </dgm:pt>
    <dgm:pt modelId="{AB6289B6-0D03-4F66-B0E3-F2C1BC2F776A}" type="sibTrans" cxnId="{82E808BC-142F-453E-AA82-F1F6112DCAD6}">
      <dgm:prSet/>
      <dgm:spPr/>
      <dgm:t>
        <a:bodyPr/>
        <a:lstStyle/>
        <a:p>
          <a:endParaRPr lang="en-US"/>
        </a:p>
      </dgm:t>
    </dgm:pt>
    <dgm:pt modelId="{38F52CCB-1C05-4E72-BE3C-2C719306DCCE}">
      <dgm:prSet/>
      <dgm:spPr/>
      <dgm:t>
        <a:bodyPr/>
        <a:lstStyle/>
        <a:p>
          <a:r>
            <a:rPr lang="en-US" b="1" u="sng" dirty="0">
              <a:latin typeface="Times New Roman" panose="02020603050405020304" pitchFamily="18" charset="0"/>
              <a:cs typeface="Times New Roman" panose="02020603050405020304" pitchFamily="18" charset="0"/>
            </a:rPr>
            <a:t>Health Promotion</a:t>
          </a:r>
          <a:r>
            <a:rPr lang="en-US" dirty="0">
              <a:latin typeface="Times New Roman" panose="02020603050405020304" pitchFamily="18" charset="0"/>
              <a:cs typeface="Times New Roman" panose="02020603050405020304" pitchFamily="18" charset="0"/>
            </a:rPr>
            <a:t>: </a:t>
          </a:r>
        </a:p>
        <a:p>
          <a:r>
            <a:rPr lang="en-US" i="1" dirty="0">
              <a:latin typeface="Times New Roman" panose="02020603050405020304" pitchFamily="18" charset="0"/>
              <a:cs typeface="Times New Roman" panose="02020603050405020304" pitchFamily="18" charset="0"/>
            </a:rPr>
            <a:t>Pender’s Health Promotion Model is integrated into the framework, emphasizing the proactive role of individuals in promoting their own health. This includes a focus on self-efficacy, motivation, and personal choices in achieving and maintaining well-being.</a:t>
          </a:r>
        </a:p>
      </dgm:t>
    </dgm:pt>
    <dgm:pt modelId="{A73A958C-9049-4ECF-AD0E-41EAB456956F}" type="parTrans" cxnId="{C0756445-BDB5-49D4-BA2B-C5E59D51E87B}">
      <dgm:prSet/>
      <dgm:spPr/>
      <dgm:t>
        <a:bodyPr/>
        <a:lstStyle/>
        <a:p>
          <a:endParaRPr lang="en-US"/>
        </a:p>
      </dgm:t>
    </dgm:pt>
    <dgm:pt modelId="{650C10BE-EC36-4A9C-ABF8-AAA46102A01C}" type="sibTrans" cxnId="{C0756445-BDB5-49D4-BA2B-C5E59D51E87B}">
      <dgm:prSet/>
      <dgm:spPr/>
      <dgm:t>
        <a:bodyPr/>
        <a:lstStyle/>
        <a:p>
          <a:endParaRPr lang="en-US"/>
        </a:p>
      </dgm:t>
    </dgm:pt>
    <dgm:pt modelId="{3BFD2A4D-A7C6-440F-AD20-BFBDF3037D3D}">
      <dgm:prSet/>
      <dgm:spPr/>
      <dgm:t>
        <a:bodyPr/>
        <a:lstStyle/>
        <a:p>
          <a:r>
            <a:rPr lang="en-US" b="1" u="sng" dirty="0">
              <a:latin typeface="Times New Roman" panose="02020603050405020304" pitchFamily="18" charset="0"/>
              <a:cs typeface="Times New Roman" panose="02020603050405020304" pitchFamily="18" charset="0"/>
            </a:rPr>
            <a:t>Holistic Approach</a:t>
          </a:r>
          <a:r>
            <a:rPr lang="en-US" b="0" u="none" dirty="0">
              <a:latin typeface="Times New Roman" panose="02020603050405020304" pitchFamily="18" charset="0"/>
              <a:cs typeface="Times New Roman" panose="02020603050405020304" pitchFamily="18" charset="0"/>
            </a:rPr>
            <a:t>:</a:t>
          </a:r>
        </a:p>
        <a:p>
          <a:r>
            <a:rPr lang="en-US" b="0" u="none"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The framework promotes a holistic approach to health, recognizing that physical, mental, emotional, and spiritual dimensions are interrelated and should be considered.</a:t>
          </a:r>
        </a:p>
      </dgm:t>
    </dgm:pt>
    <dgm:pt modelId="{4A0AE1D2-8AF0-43B4-8B12-6C4B89307B5E}" type="parTrans" cxnId="{28D8BD26-37E1-4265-A407-AFF2760C3C17}">
      <dgm:prSet/>
      <dgm:spPr/>
      <dgm:t>
        <a:bodyPr/>
        <a:lstStyle/>
        <a:p>
          <a:endParaRPr lang="en-US"/>
        </a:p>
      </dgm:t>
    </dgm:pt>
    <dgm:pt modelId="{01843994-816B-4544-83CD-DF947D685787}" type="sibTrans" cxnId="{28D8BD26-37E1-4265-A407-AFF2760C3C17}">
      <dgm:prSet/>
      <dgm:spPr/>
      <dgm:t>
        <a:bodyPr/>
        <a:lstStyle/>
        <a:p>
          <a:endParaRPr lang="en-US"/>
        </a:p>
      </dgm:t>
    </dgm:pt>
    <dgm:pt modelId="{EB9B77F3-129A-4077-A299-B9220086642E}">
      <dgm:prSet/>
      <dgm:spPr/>
      <dgm:t>
        <a:bodyPr/>
        <a:lstStyle/>
        <a:p>
          <a:r>
            <a:rPr lang="en-US" b="1" u="sng" dirty="0">
              <a:latin typeface="Times New Roman" panose="02020603050405020304" pitchFamily="18" charset="0"/>
              <a:cs typeface="Times New Roman" panose="02020603050405020304" pitchFamily="18" charset="0"/>
            </a:rPr>
            <a:t>Nursing Practice</a:t>
          </a:r>
          <a:r>
            <a:rPr lang="en-US" dirty="0">
              <a:latin typeface="Times New Roman" panose="02020603050405020304" pitchFamily="18" charset="0"/>
              <a:cs typeface="Times New Roman" panose="02020603050405020304" pitchFamily="18" charset="0"/>
            </a:rPr>
            <a:t>: </a:t>
          </a:r>
        </a:p>
        <a:p>
          <a:r>
            <a:rPr lang="en-US" i="1" dirty="0">
              <a:latin typeface="Times New Roman" panose="02020603050405020304" pitchFamily="18" charset="0"/>
              <a:cs typeface="Times New Roman" panose="02020603050405020304" pitchFamily="18" charset="0"/>
            </a:rPr>
            <a:t>In the context of nursing practice, this framework encourages healthcare professionals to consider the uniqueness of everyone, support their journey of expanding consciousness, and facilitate their active participation in health promotion activities.</a:t>
          </a:r>
        </a:p>
      </dgm:t>
    </dgm:pt>
    <dgm:pt modelId="{1C005188-E01B-4B8B-A89D-0116DBB39190}" type="parTrans" cxnId="{194E4732-D7B1-48D5-88C7-79D410323901}">
      <dgm:prSet/>
      <dgm:spPr/>
      <dgm:t>
        <a:bodyPr/>
        <a:lstStyle/>
        <a:p>
          <a:endParaRPr lang="en-US"/>
        </a:p>
      </dgm:t>
    </dgm:pt>
    <dgm:pt modelId="{7527CA28-7F37-4375-AF5D-F7960C59E777}" type="sibTrans" cxnId="{194E4732-D7B1-48D5-88C7-79D410323901}">
      <dgm:prSet/>
      <dgm:spPr/>
      <dgm:t>
        <a:bodyPr/>
        <a:lstStyle/>
        <a:p>
          <a:endParaRPr lang="en-US"/>
        </a:p>
      </dgm:t>
    </dgm:pt>
    <dgm:pt modelId="{CB8AEE0A-54DD-4A2B-9569-B75E2AACCDF9}" type="pres">
      <dgm:prSet presAssocID="{E1F26AB2-B7FD-4615-8795-EC037D80CF33}" presName="cycle" presStyleCnt="0">
        <dgm:presLayoutVars>
          <dgm:chMax val="1"/>
          <dgm:dir/>
          <dgm:animLvl val="ctr"/>
          <dgm:resizeHandles val="exact"/>
        </dgm:presLayoutVars>
      </dgm:prSet>
      <dgm:spPr/>
    </dgm:pt>
    <dgm:pt modelId="{02E4A0E6-55E6-419E-AFF0-B629AD548219}" type="pres">
      <dgm:prSet presAssocID="{4B3401FF-451D-46C7-89E7-5A9A64A76839}" presName="centerShape" presStyleLbl="node0" presStyleIdx="0" presStyleCnt="1"/>
      <dgm:spPr/>
    </dgm:pt>
    <dgm:pt modelId="{6F36CA4C-D9F8-4935-9B6C-B5081F7B6D13}" type="pres">
      <dgm:prSet presAssocID="{A73A958C-9049-4ECF-AD0E-41EAB456956F}" presName="parTrans" presStyleLbl="bgSibTrans2D1" presStyleIdx="0" presStyleCnt="3"/>
      <dgm:spPr/>
    </dgm:pt>
    <dgm:pt modelId="{0D51ED60-3794-403A-AC8B-EF536BC93078}" type="pres">
      <dgm:prSet presAssocID="{38F52CCB-1C05-4E72-BE3C-2C719306DCCE}" presName="node" presStyleLbl="node1" presStyleIdx="0" presStyleCnt="3">
        <dgm:presLayoutVars>
          <dgm:bulletEnabled val="1"/>
        </dgm:presLayoutVars>
      </dgm:prSet>
      <dgm:spPr/>
    </dgm:pt>
    <dgm:pt modelId="{2498825D-D4C5-4F41-AAE0-0CE6295F6A59}" type="pres">
      <dgm:prSet presAssocID="{4A0AE1D2-8AF0-43B4-8B12-6C4B89307B5E}" presName="parTrans" presStyleLbl="bgSibTrans2D1" presStyleIdx="1" presStyleCnt="3"/>
      <dgm:spPr/>
    </dgm:pt>
    <dgm:pt modelId="{65DDCCCE-6BF9-4D45-83F5-2A0766500542}" type="pres">
      <dgm:prSet presAssocID="{3BFD2A4D-A7C6-440F-AD20-BFBDF3037D3D}" presName="node" presStyleLbl="node1" presStyleIdx="1" presStyleCnt="3">
        <dgm:presLayoutVars>
          <dgm:bulletEnabled val="1"/>
        </dgm:presLayoutVars>
      </dgm:prSet>
      <dgm:spPr/>
    </dgm:pt>
    <dgm:pt modelId="{CCC25A1F-DB3C-4D73-BC6A-00F1AC1D1787}" type="pres">
      <dgm:prSet presAssocID="{1C005188-E01B-4B8B-A89D-0116DBB39190}" presName="parTrans" presStyleLbl="bgSibTrans2D1" presStyleIdx="2" presStyleCnt="3"/>
      <dgm:spPr/>
    </dgm:pt>
    <dgm:pt modelId="{F8D25E83-F286-477A-A894-880A5DB74C47}" type="pres">
      <dgm:prSet presAssocID="{EB9B77F3-129A-4077-A299-B9220086642E}" presName="node" presStyleLbl="node1" presStyleIdx="2" presStyleCnt="3">
        <dgm:presLayoutVars>
          <dgm:bulletEnabled val="1"/>
        </dgm:presLayoutVars>
      </dgm:prSet>
      <dgm:spPr/>
    </dgm:pt>
  </dgm:ptLst>
  <dgm:cxnLst>
    <dgm:cxn modelId="{E94DAD05-C0AF-4E07-86D3-2DE302913848}" type="presOf" srcId="{3BFD2A4D-A7C6-440F-AD20-BFBDF3037D3D}" destId="{65DDCCCE-6BF9-4D45-83F5-2A0766500542}" srcOrd="0" destOrd="0" presId="urn:microsoft.com/office/officeart/2005/8/layout/radial4"/>
    <dgm:cxn modelId="{C7E55C24-9389-4C00-A2ED-22557A5D4E8F}" type="presOf" srcId="{4B3401FF-451D-46C7-89E7-5A9A64A76839}" destId="{02E4A0E6-55E6-419E-AFF0-B629AD548219}" srcOrd="0" destOrd="0" presId="urn:microsoft.com/office/officeart/2005/8/layout/radial4"/>
    <dgm:cxn modelId="{89261A26-318B-413D-914C-4B26FDC2124C}" type="presOf" srcId="{EB9B77F3-129A-4077-A299-B9220086642E}" destId="{F8D25E83-F286-477A-A894-880A5DB74C47}" srcOrd="0" destOrd="0" presId="urn:microsoft.com/office/officeart/2005/8/layout/radial4"/>
    <dgm:cxn modelId="{28D8BD26-37E1-4265-A407-AFF2760C3C17}" srcId="{4B3401FF-451D-46C7-89E7-5A9A64A76839}" destId="{3BFD2A4D-A7C6-440F-AD20-BFBDF3037D3D}" srcOrd="1" destOrd="0" parTransId="{4A0AE1D2-8AF0-43B4-8B12-6C4B89307B5E}" sibTransId="{01843994-816B-4544-83CD-DF947D685787}"/>
    <dgm:cxn modelId="{194E4732-D7B1-48D5-88C7-79D410323901}" srcId="{4B3401FF-451D-46C7-89E7-5A9A64A76839}" destId="{EB9B77F3-129A-4077-A299-B9220086642E}" srcOrd="2" destOrd="0" parTransId="{1C005188-E01B-4B8B-A89D-0116DBB39190}" sibTransId="{7527CA28-7F37-4375-AF5D-F7960C59E777}"/>
    <dgm:cxn modelId="{64FD6441-4CB5-4C47-8BB5-9B7C48082746}" type="presOf" srcId="{1C005188-E01B-4B8B-A89D-0116DBB39190}" destId="{CCC25A1F-DB3C-4D73-BC6A-00F1AC1D1787}" srcOrd="0" destOrd="0" presId="urn:microsoft.com/office/officeart/2005/8/layout/radial4"/>
    <dgm:cxn modelId="{C0756445-BDB5-49D4-BA2B-C5E59D51E87B}" srcId="{4B3401FF-451D-46C7-89E7-5A9A64A76839}" destId="{38F52CCB-1C05-4E72-BE3C-2C719306DCCE}" srcOrd="0" destOrd="0" parTransId="{A73A958C-9049-4ECF-AD0E-41EAB456956F}" sibTransId="{650C10BE-EC36-4A9C-ABF8-AAA46102A01C}"/>
    <dgm:cxn modelId="{B395914F-85C0-4B0A-A95C-7C4E960EB1A9}" type="presOf" srcId="{A73A958C-9049-4ECF-AD0E-41EAB456956F}" destId="{6F36CA4C-D9F8-4935-9B6C-B5081F7B6D13}" srcOrd="0" destOrd="0" presId="urn:microsoft.com/office/officeart/2005/8/layout/radial4"/>
    <dgm:cxn modelId="{AF3365A8-4924-4ED6-8439-3159C3F29425}" type="presOf" srcId="{E1F26AB2-B7FD-4615-8795-EC037D80CF33}" destId="{CB8AEE0A-54DD-4A2B-9569-B75E2AACCDF9}" srcOrd="0" destOrd="0" presId="urn:microsoft.com/office/officeart/2005/8/layout/radial4"/>
    <dgm:cxn modelId="{BFF129AE-9071-465E-AE9A-16ED603D0B74}" type="presOf" srcId="{4A0AE1D2-8AF0-43B4-8B12-6C4B89307B5E}" destId="{2498825D-D4C5-4F41-AAE0-0CE6295F6A59}" srcOrd="0" destOrd="0" presId="urn:microsoft.com/office/officeart/2005/8/layout/radial4"/>
    <dgm:cxn modelId="{82E808BC-142F-453E-AA82-F1F6112DCAD6}" srcId="{E1F26AB2-B7FD-4615-8795-EC037D80CF33}" destId="{4B3401FF-451D-46C7-89E7-5A9A64A76839}" srcOrd="0" destOrd="0" parTransId="{895B03EC-9B9F-466C-968F-A4CE910FECFC}" sibTransId="{AB6289B6-0D03-4F66-B0E3-F2C1BC2F776A}"/>
    <dgm:cxn modelId="{2267EFCC-2906-45BA-AC7C-DA3894A1A3FB}" type="presOf" srcId="{38F52CCB-1C05-4E72-BE3C-2C719306DCCE}" destId="{0D51ED60-3794-403A-AC8B-EF536BC93078}" srcOrd="0" destOrd="0" presId="urn:microsoft.com/office/officeart/2005/8/layout/radial4"/>
    <dgm:cxn modelId="{68F06CFF-950B-4271-AA97-4D99D042EDDF}" type="presParOf" srcId="{CB8AEE0A-54DD-4A2B-9569-B75E2AACCDF9}" destId="{02E4A0E6-55E6-419E-AFF0-B629AD548219}" srcOrd="0" destOrd="0" presId="urn:microsoft.com/office/officeart/2005/8/layout/radial4"/>
    <dgm:cxn modelId="{ADA3DD4F-90A1-4BCD-B44D-2303D216AE1A}" type="presParOf" srcId="{CB8AEE0A-54DD-4A2B-9569-B75E2AACCDF9}" destId="{6F36CA4C-D9F8-4935-9B6C-B5081F7B6D13}" srcOrd="1" destOrd="0" presId="urn:microsoft.com/office/officeart/2005/8/layout/radial4"/>
    <dgm:cxn modelId="{E462FE70-053A-404C-8B9C-05CC5E81C1CF}" type="presParOf" srcId="{CB8AEE0A-54DD-4A2B-9569-B75E2AACCDF9}" destId="{0D51ED60-3794-403A-AC8B-EF536BC93078}" srcOrd="2" destOrd="0" presId="urn:microsoft.com/office/officeart/2005/8/layout/radial4"/>
    <dgm:cxn modelId="{C340C4C2-F027-4BFB-9891-963922A3FFAB}" type="presParOf" srcId="{CB8AEE0A-54DD-4A2B-9569-B75E2AACCDF9}" destId="{2498825D-D4C5-4F41-AAE0-0CE6295F6A59}" srcOrd="3" destOrd="0" presId="urn:microsoft.com/office/officeart/2005/8/layout/radial4"/>
    <dgm:cxn modelId="{D3E60089-CAF3-4B9F-B086-CFB69A3C575C}" type="presParOf" srcId="{CB8AEE0A-54DD-4A2B-9569-B75E2AACCDF9}" destId="{65DDCCCE-6BF9-4D45-83F5-2A0766500542}" srcOrd="4" destOrd="0" presId="urn:microsoft.com/office/officeart/2005/8/layout/radial4"/>
    <dgm:cxn modelId="{39E5C06D-875D-4ED7-81C5-752643E457EC}" type="presParOf" srcId="{CB8AEE0A-54DD-4A2B-9569-B75E2AACCDF9}" destId="{CCC25A1F-DB3C-4D73-BC6A-00F1AC1D1787}" srcOrd="5" destOrd="0" presId="urn:microsoft.com/office/officeart/2005/8/layout/radial4"/>
    <dgm:cxn modelId="{224AB624-E603-4AB6-AA34-B20B5A4ABE9F}" type="presParOf" srcId="{CB8AEE0A-54DD-4A2B-9569-B75E2AACCDF9}" destId="{F8D25E83-F286-477A-A894-880A5DB74C47}"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6C4390-FE63-436D-8A15-ECD03814808F}" type="doc">
      <dgm:prSet loTypeId="urn:microsoft.com/office/officeart/2018/5/layout/CenteredIconLabelDescriptionList" loCatId="icon" qsTypeId="urn:microsoft.com/office/officeart/2005/8/quickstyle/simple5" qsCatId="simple" csTypeId="urn:microsoft.com/office/officeart/2018/5/colors/Iconchunking_neutralbg_colorful1" csCatId="colorful" phldr="1"/>
      <dgm:spPr/>
      <dgm:t>
        <a:bodyPr/>
        <a:lstStyle/>
        <a:p>
          <a:endParaRPr lang="en-US"/>
        </a:p>
      </dgm:t>
    </dgm:pt>
    <dgm:pt modelId="{F97864D5-E5CB-43DC-A170-3AC8C8D56F65}">
      <dgm:prSet/>
      <dgm:spPr/>
      <dgm:t>
        <a:bodyPr/>
        <a:lstStyle/>
        <a:p>
          <a:pPr>
            <a:lnSpc>
              <a:spcPct val="100000"/>
            </a:lnSpc>
            <a:defRPr b="1"/>
          </a:pPr>
          <a:r>
            <a:rPr lang="en-US"/>
            <a:t>Purpose</a:t>
          </a:r>
        </a:p>
      </dgm:t>
    </dgm:pt>
    <dgm:pt modelId="{E3CB4F84-438D-41F4-868A-34073EEB497B}" type="parTrans" cxnId="{72711986-785C-4530-BD8D-4F5F9FF974EF}">
      <dgm:prSet/>
      <dgm:spPr/>
      <dgm:t>
        <a:bodyPr/>
        <a:lstStyle/>
        <a:p>
          <a:endParaRPr lang="en-US"/>
        </a:p>
      </dgm:t>
    </dgm:pt>
    <dgm:pt modelId="{2C817A32-4AFC-4E78-8175-D76F51D991E0}" type="sibTrans" cxnId="{72711986-785C-4530-BD8D-4F5F9FF974EF}">
      <dgm:prSet/>
      <dgm:spPr/>
      <dgm:t>
        <a:bodyPr/>
        <a:lstStyle/>
        <a:p>
          <a:endParaRPr lang="en-US"/>
        </a:p>
      </dgm:t>
    </dgm:pt>
    <dgm:pt modelId="{578F5F18-4280-4B20-9124-D59F60CE2B75}">
      <dgm:prSet/>
      <dgm:spPr/>
      <dgm:t>
        <a:bodyPr/>
        <a:lstStyle/>
        <a:p>
          <a:pPr>
            <a:lnSpc>
              <a:spcPct val="100000"/>
            </a:lnSpc>
          </a:pPr>
          <a:r>
            <a:rPr lang="en-US" dirty="0"/>
            <a:t>Educate, empower and help personalize SOF health and wellbeing while active duty</a:t>
          </a:r>
        </a:p>
      </dgm:t>
    </dgm:pt>
    <dgm:pt modelId="{70BE9B52-668D-4429-A0BB-D873A4FA369B}" type="parTrans" cxnId="{A3E95F03-2A4F-4265-AE40-F708CBEE4AA1}">
      <dgm:prSet/>
      <dgm:spPr/>
      <dgm:t>
        <a:bodyPr/>
        <a:lstStyle/>
        <a:p>
          <a:endParaRPr lang="en-US"/>
        </a:p>
      </dgm:t>
    </dgm:pt>
    <dgm:pt modelId="{2C3614F5-C308-401E-8ECB-06980B3999EA}" type="sibTrans" cxnId="{A3E95F03-2A4F-4265-AE40-F708CBEE4AA1}">
      <dgm:prSet/>
      <dgm:spPr/>
      <dgm:t>
        <a:bodyPr/>
        <a:lstStyle/>
        <a:p>
          <a:endParaRPr lang="en-US"/>
        </a:p>
      </dgm:t>
    </dgm:pt>
    <dgm:pt modelId="{2931FD02-B6CE-4805-A850-768330EAC612}">
      <dgm:prSet/>
      <dgm:spPr/>
      <dgm:t>
        <a:bodyPr/>
        <a:lstStyle/>
        <a:p>
          <a:pPr>
            <a:lnSpc>
              <a:spcPct val="100000"/>
            </a:lnSpc>
            <a:defRPr b="1"/>
          </a:pPr>
          <a:r>
            <a:rPr lang="en-US"/>
            <a:t>Target Group</a:t>
          </a:r>
        </a:p>
      </dgm:t>
    </dgm:pt>
    <dgm:pt modelId="{F4FC5E92-49B0-4ECA-B842-385454BE66B5}" type="parTrans" cxnId="{B1304058-5FB4-4E50-8CFA-720865A51DF1}">
      <dgm:prSet/>
      <dgm:spPr/>
      <dgm:t>
        <a:bodyPr/>
        <a:lstStyle/>
        <a:p>
          <a:endParaRPr lang="en-US"/>
        </a:p>
      </dgm:t>
    </dgm:pt>
    <dgm:pt modelId="{07F68917-F878-4F73-86AA-EF8B34F26A15}" type="sibTrans" cxnId="{B1304058-5FB4-4E50-8CFA-720865A51DF1}">
      <dgm:prSet/>
      <dgm:spPr/>
      <dgm:t>
        <a:bodyPr/>
        <a:lstStyle/>
        <a:p>
          <a:endParaRPr lang="en-US"/>
        </a:p>
      </dgm:t>
    </dgm:pt>
    <dgm:pt modelId="{7B371AE4-F6AA-4990-8084-DEAE88DBE0F5}">
      <dgm:prSet/>
      <dgm:spPr/>
      <dgm:t>
        <a:bodyPr/>
        <a:lstStyle/>
        <a:p>
          <a:pPr>
            <a:lnSpc>
              <a:spcPct val="100000"/>
            </a:lnSpc>
          </a:pPr>
          <a:r>
            <a:rPr lang="en-US" dirty="0"/>
            <a:t>SOF active-duty personnel</a:t>
          </a:r>
        </a:p>
      </dgm:t>
    </dgm:pt>
    <dgm:pt modelId="{E578B6F0-2262-4A96-8E34-AD42DBFB1131}" type="parTrans" cxnId="{2B01C0BF-5F59-4A79-B2EB-566F7998D4F3}">
      <dgm:prSet/>
      <dgm:spPr/>
      <dgm:t>
        <a:bodyPr/>
        <a:lstStyle/>
        <a:p>
          <a:endParaRPr lang="en-US"/>
        </a:p>
      </dgm:t>
    </dgm:pt>
    <dgm:pt modelId="{43314386-77A8-4967-8A09-6EAB738BCCC3}" type="sibTrans" cxnId="{2B01C0BF-5F59-4A79-B2EB-566F7998D4F3}">
      <dgm:prSet/>
      <dgm:spPr/>
      <dgm:t>
        <a:bodyPr/>
        <a:lstStyle/>
        <a:p>
          <a:endParaRPr lang="en-US"/>
        </a:p>
      </dgm:t>
    </dgm:pt>
    <dgm:pt modelId="{2CEBF3E9-4EE0-4E86-84CB-4C465FEE6DE9}">
      <dgm:prSet/>
      <dgm:spPr/>
      <dgm:t>
        <a:bodyPr/>
        <a:lstStyle/>
        <a:p>
          <a:pPr>
            <a:lnSpc>
              <a:spcPct val="100000"/>
            </a:lnSpc>
            <a:defRPr b="1"/>
          </a:pPr>
          <a:r>
            <a:rPr lang="en-US"/>
            <a:t>Goal</a:t>
          </a:r>
        </a:p>
      </dgm:t>
    </dgm:pt>
    <dgm:pt modelId="{C639D84A-7322-42F0-ADCF-7A8C51380C9A}" type="parTrans" cxnId="{89328A42-1228-4307-9405-FB2697F6189E}">
      <dgm:prSet/>
      <dgm:spPr/>
      <dgm:t>
        <a:bodyPr/>
        <a:lstStyle/>
        <a:p>
          <a:endParaRPr lang="en-US"/>
        </a:p>
      </dgm:t>
    </dgm:pt>
    <dgm:pt modelId="{8BDAA5A3-8F81-4987-AC94-2C46EF741396}" type="sibTrans" cxnId="{89328A42-1228-4307-9405-FB2697F6189E}">
      <dgm:prSet/>
      <dgm:spPr/>
      <dgm:t>
        <a:bodyPr/>
        <a:lstStyle/>
        <a:p>
          <a:endParaRPr lang="en-US"/>
        </a:p>
      </dgm:t>
    </dgm:pt>
    <dgm:pt modelId="{B5A38094-F53D-4596-831B-2E8E2482C7B2}">
      <dgm:prSet/>
      <dgm:spPr/>
      <dgm:t>
        <a:bodyPr/>
        <a:lstStyle/>
        <a:p>
          <a:pPr>
            <a:lnSpc>
              <a:spcPct val="100000"/>
            </a:lnSpc>
          </a:pPr>
          <a:r>
            <a:rPr lang="en-US" dirty="0"/>
            <a:t>Educating and empowering SOF service members with the knowledge of their injuries and symptoms, promoting self advocacy, leading to a personal health literacy</a:t>
          </a:r>
        </a:p>
      </dgm:t>
    </dgm:pt>
    <dgm:pt modelId="{03F345BB-DA0B-40B7-A3F1-AF79D0AE4BDF}" type="parTrans" cxnId="{13D6FA25-5FD4-4447-8EED-0CD4115618D6}">
      <dgm:prSet/>
      <dgm:spPr/>
      <dgm:t>
        <a:bodyPr/>
        <a:lstStyle/>
        <a:p>
          <a:endParaRPr lang="en-US"/>
        </a:p>
      </dgm:t>
    </dgm:pt>
    <dgm:pt modelId="{1759C9E5-184B-46CD-A5BA-69EFE6193FF7}" type="sibTrans" cxnId="{13D6FA25-5FD4-4447-8EED-0CD4115618D6}">
      <dgm:prSet/>
      <dgm:spPr/>
      <dgm:t>
        <a:bodyPr/>
        <a:lstStyle/>
        <a:p>
          <a:endParaRPr lang="en-US"/>
        </a:p>
      </dgm:t>
    </dgm:pt>
    <dgm:pt modelId="{7ED6CB52-873E-49B4-95AC-B75E71C9EE05}" type="pres">
      <dgm:prSet presAssocID="{496C4390-FE63-436D-8A15-ECD03814808F}" presName="root" presStyleCnt="0">
        <dgm:presLayoutVars>
          <dgm:dir/>
          <dgm:resizeHandles val="exact"/>
        </dgm:presLayoutVars>
      </dgm:prSet>
      <dgm:spPr/>
    </dgm:pt>
    <dgm:pt modelId="{9BBB4FDD-B899-4C03-99C2-50CF0BBDEEE3}" type="pres">
      <dgm:prSet presAssocID="{F97864D5-E5CB-43DC-A170-3AC8C8D56F65}" presName="compNode" presStyleCnt="0"/>
      <dgm:spPr/>
    </dgm:pt>
    <dgm:pt modelId="{A0F176BC-C9BC-4F03-8AC5-750651790186}" type="pres">
      <dgm:prSet presAssocID="{F97864D5-E5CB-43DC-A170-3AC8C8D56F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590E563E-8805-4B15-AC42-29375863D190}" type="pres">
      <dgm:prSet presAssocID="{F97864D5-E5CB-43DC-A170-3AC8C8D56F65}" presName="iconSpace" presStyleCnt="0"/>
      <dgm:spPr/>
    </dgm:pt>
    <dgm:pt modelId="{4C960528-7655-4E73-A038-79B20F584CAD}" type="pres">
      <dgm:prSet presAssocID="{F97864D5-E5CB-43DC-A170-3AC8C8D56F65}" presName="parTx" presStyleLbl="revTx" presStyleIdx="0" presStyleCnt="6">
        <dgm:presLayoutVars>
          <dgm:chMax val="0"/>
          <dgm:chPref val="0"/>
        </dgm:presLayoutVars>
      </dgm:prSet>
      <dgm:spPr/>
    </dgm:pt>
    <dgm:pt modelId="{B914AB5A-3198-4CFC-B357-22F19554DE74}" type="pres">
      <dgm:prSet presAssocID="{F97864D5-E5CB-43DC-A170-3AC8C8D56F65}" presName="txSpace" presStyleCnt="0"/>
      <dgm:spPr/>
    </dgm:pt>
    <dgm:pt modelId="{58C4C281-B0F2-4CEA-ABF5-4353ADF35E41}" type="pres">
      <dgm:prSet presAssocID="{F97864D5-E5CB-43DC-A170-3AC8C8D56F65}" presName="desTx" presStyleLbl="revTx" presStyleIdx="1" presStyleCnt="6">
        <dgm:presLayoutVars/>
      </dgm:prSet>
      <dgm:spPr/>
    </dgm:pt>
    <dgm:pt modelId="{6E021925-D1EA-4D50-8B92-65900E6F589B}" type="pres">
      <dgm:prSet presAssocID="{2C817A32-4AFC-4E78-8175-D76F51D991E0}" presName="sibTrans" presStyleCnt="0"/>
      <dgm:spPr/>
    </dgm:pt>
    <dgm:pt modelId="{A33D08F6-6EE0-467E-BB4E-0F55A9E347A8}" type="pres">
      <dgm:prSet presAssocID="{2931FD02-B6CE-4805-A850-768330EAC612}" presName="compNode" presStyleCnt="0"/>
      <dgm:spPr/>
    </dgm:pt>
    <dgm:pt modelId="{E942BB62-9F39-4BEE-8B70-03BFAB78EC21}" type="pres">
      <dgm:prSet presAssocID="{2931FD02-B6CE-4805-A850-768330EAC6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4D9D3E3A-B02C-4C03-A52A-E23D76BB446E}" type="pres">
      <dgm:prSet presAssocID="{2931FD02-B6CE-4805-A850-768330EAC612}" presName="iconSpace" presStyleCnt="0"/>
      <dgm:spPr/>
    </dgm:pt>
    <dgm:pt modelId="{AAF78FE5-1BC4-43FC-930B-129664E8D591}" type="pres">
      <dgm:prSet presAssocID="{2931FD02-B6CE-4805-A850-768330EAC612}" presName="parTx" presStyleLbl="revTx" presStyleIdx="2" presStyleCnt="6">
        <dgm:presLayoutVars>
          <dgm:chMax val="0"/>
          <dgm:chPref val="0"/>
        </dgm:presLayoutVars>
      </dgm:prSet>
      <dgm:spPr/>
    </dgm:pt>
    <dgm:pt modelId="{5FB84BD7-CBDC-45F9-9B0E-917933B06AFE}" type="pres">
      <dgm:prSet presAssocID="{2931FD02-B6CE-4805-A850-768330EAC612}" presName="txSpace" presStyleCnt="0"/>
      <dgm:spPr/>
    </dgm:pt>
    <dgm:pt modelId="{2667A067-B916-45C2-B02E-2BBEA312E614}" type="pres">
      <dgm:prSet presAssocID="{2931FD02-B6CE-4805-A850-768330EAC612}" presName="desTx" presStyleLbl="revTx" presStyleIdx="3" presStyleCnt="6">
        <dgm:presLayoutVars/>
      </dgm:prSet>
      <dgm:spPr/>
    </dgm:pt>
    <dgm:pt modelId="{0D5ECBB1-5CE8-49C3-B7CD-60BF528C1C3D}" type="pres">
      <dgm:prSet presAssocID="{07F68917-F878-4F73-86AA-EF8B34F26A15}" presName="sibTrans" presStyleCnt="0"/>
      <dgm:spPr/>
    </dgm:pt>
    <dgm:pt modelId="{C773DEFB-29D9-4DCF-A3CF-A000CD31204A}" type="pres">
      <dgm:prSet presAssocID="{2CEBF3E9-4EE0-4E86-84CB-4C465FEE6DE9}" presName="compNode" presStyleCnt="0"/>
      <dgm:spPr/>
    </dgm:pt>
    <dgm:pt modelId="{831838EB-41CE-424B-B35D-EF1F879E1150}" type="pres">
      <dgm:prSet presAssocID="{2CEBF3E9-4EE0-4E86-84CB-4C465FEE6D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026D7850-DC91-4D46-B129-13B0093B4116}" type="pres">
      <dgm:prSet presAssocID="{2CEBF3E9-4EE0-4E86-84CB-4C465FEE6DE9}" presName="iconSpace" presStyleCnt="0"/>
      <dgm:spPr/>
    </dgm:pt>
    <dgm:pt modelId="{8E485219-8216-4C2F-9DAC-94F899718D1B}" type="pres">
      <dgm:prSet presAssocID="{2CEBF3E9-4EE0-4E86-84CB-4C465FEE6DE9}" presName="parTx" presStyleLbl="revTx" presStyleIdx="4" presStyleCnt="6">
        <dgm:presLayoutVars>
          <dgm:chMax val="0"/>
          <dgm:chPref val="0"/>
        </dgm:presLayoutVars>
      </dgm:prSet>
      <dgm:spPr/>
    </dgm:pt>
    <dgm:pt modelId="{72BAAB24-A2EC-4AA3-92EA-B53B183FBB65}" type="pres">
      <dgm:prSet presAssocID="{2CEBF3E9-4EE0-4E86-84CB-4C465FEE6DE9}" presName="txSpace" presStyleCnt="0"/>
      <dgm:spPr/>
    </dgm:pt>
    <dgm:pt modelId="{34C90926-315B-4BCD-8E81-6DE164A35C2E}" type="pres">
      <dgm:prSet presAssocID="{2CEBF3E9-4EE0-4E86-84CB-4C465FEE6DE9}" presName="desTx" presStyleLbl="revTx" presStyleIdx="5" presStyleCnt="6">
        <dgm:presLayoutVars/>
      </dgm:prSet>
      <dgm:spPr/>
    </dgm:pt>
  </dgm:ptLst>
  <dgm:cxnLst>
    <dgm:cxn modelId="{A3E95F03-2A4F-4265-AE40-F708CBEE4AA1}" srcId="{F97864D5-E5CB-43DC-A170-3AC8C8D56F65}" destId="{578F5F18-4280-4B20-9124-D59F60CE2B75}" srcOrd="0" destOrd="0" parTransId="{70BE9B52-668D-4429-A0BB-D873A4FA369B}" sibTransId="{2C3614F5-C308-401E-8ECB-06980B3999EA}"/>
    <dgm:cxn modelId="{FA9C2206-880F-4A94-A4A4-F03F2C1077CF}" type="presOf" srcId="{578F5F18-4280-4B20-9124-D59F60CE2B75}" destId="{58C4C281-B0F2-4CEA-ABF5-4353ADF35E41}" srcOrd="0" destOrd="0" presId="urn:microsoft.com/office/officeart/2018/5/layout/CenteredIconLabelDescriptionList"/>
    <dgm:cxn modelId="{C8388311-4C4A-4861-A00C-96B2152CA5D8}" type="presOf" srcId="{F97864D5-E5CB-43DC-A170-3AC8C8D56F65}" destId="{4C960528-7655-4E73-A038-79B20F584CAD}" srcOrd="0" destOrd="0" presId="urn:microsoft.com/office/officeart/2018/5/layout/CenteredIconLabelDescriptionList"/>
    <dgm:cxn modelId="{13D6FA25-5FD4-4447-8EED-0CD4115618D6}" srcId="{2CEBF3E9-4EE0-4E86-84CB-4C465FEE6DE9}" destId="{B5A38094-F53D-4596-831B-2E8E2482C7B2}" srcOrd="0" destOrd="0" parTransId="{03F345BB-DA0B-40B7-A3F1-AF79D0AE4BDF}" sibTransId="{1759C9E5-184B-46CD-A5BA-69EFE6193FF7}"/>
    <dgm:cxn modelId="{89328A42-1228-4307-9405-FB2697F6189E}" srcId="{496C4390-FE63-436D-8A15-ECD03814808F}" destId="{2CEBF3E9-4EE0-4E86-84CB-4C465FEE6DE9}" srcOrd="2" destOrd="0" parTransId="{C639D84A-7322-42F0-ADCF-7A8C51380C9A}" sibTransId="{8BDAA5A3-8F81-4987-AC94-2C46EF741396}"/>
    <dgm:cxn modelId="{DA5FD976-BA59-4179-8F3B-667048FBBA6F}" type="presOf" srcId="{496C4390-FE63-436D-8A15-ECD03814808F}" destId="{7ED6CB52-873E-49B4-95AC-B75E71C9EE05}" srcOrd="0" destOrd="0" presId="urn:microsoft.com/office/officeart/2018/5/layout/CenteredIconLabelDescriptionList"/>
    <dgm:cxn modelId="{B1304058-5FB4-4E50-8CFA-720865A51DF1}" srcId="{496C4390-FE63-436D-8A15-ECD03814808F}" destId="{2931FD02-B6CE-4805-A850-768330EAC612}" srcOrd="1" destOrd="0" parTransId="{F4FC5E92-49B0-4ECA-B842-385454BE66B5}" sibTransId="{07F68917-F878-4F73-86AA-EF8B34F26A15}"/>
    <dgm:cxn modelId="{72711986-785C-4530-BD8D-4F5F9FF974EF}" srcId="{496C4390-FE63-436D-8A15-ECD03814808F}" destId="{F97864D5-E5CB-43DC-A170-3AC8C8D56F65}" srcOrd="0" destOrd="0" parTransId="{E3CB4F84-438D-41F4-868A-34073EEB497B}" sibTransId="{2C817A32-4AFC-4E78-8175-D76F51D991E0}"/>
    <dgm:cxn modelId="{CA6C2D97-499D-423B-9901-2962C3867321}" type="presOf" srcId="{B5A38094-F53D-4596-831B-2E8E2482C7B2}" destId="{34C90926-315B-4BCD-8E81-6DE164A35C2E}" srcOrd="0" destOrd="0" presId="urn:microsoft.com/office/officeart/2018/5/layout/CenteredIconLabelDescriptionList"/>
    <dgm:cxn modelId="{4E3AC9BE-F721-42D7-BB83-9E29661678C2}" type="presOf" srcId="{7B371AE4-F6AA-4990-8084-DEAE88DBE0F5}" destId="{2667A067-B916-45C2-B02E-2BBEA312E614}" srcOrd="0" destOrd="0" presId="urn:microsoft.com/office/officeart/2018/5/layout/CenteredIconLabelDescriptionList"/>
    <dgm:cxn modelId="{2B01C0BF-5F59-4A79-B2EB-566F7998D4F3}" srcId="{2931FD02-B6CE-4805-A850-768330EAC612}" destId="{7B371AE4-F6AA-4990-8084-DEAE88DBE0F5}" srcOrd="0" destOrd="0" parTransId="{E578B6F0-2262-4A96-8E34-AD42DBFB1131}" sibTransId="{43314386-77A8-4967-8A09-6EAB738BCCC3}"/>
    <dgm:cxn modelId="{73A274C6-E901-460D-B8C9-A0505ECD6AC6}" type="presOf" srcId="{2931FD02-B6CE-4805-A850-768330EAC612}" destId="{AAF78FE5-1BC4-43FC-930B-129664E8D591}" srcOrd="0" destOrd="0" presId="urn:microsoft.com/office/officeart/2018/5/layout/CenteredIconLabelDescriptionList"/>
    <dgm:cxn modelId="{1C2CE8C9-7861-4B22-A71E-AB3A48592F77}" type="presOf" srcId="{2CEBF3E9-4EE0-4E86-84CB-4C465FEE6DE9}" destId="{8E485219-8216-4C2F-9DAC-94F899718D1B}" srcOrd="0" destOrd="0" presId="urn:microsoft.com/office/officeart/2018/5/layout/CenteredIconLabelDescriptionList"/>
    <dgm:cxn modelId="{9F75FDFC-3223-409D-9AAC-D2D049466EDD}" type="presParOf" srcId="{7ED6CB52-873E-49B4-95AC-B75E71C9EE05}" destId="{9BBB4FDD-B899-4C03-99C2-50CF0BBDEEE3}" srcOrd="0" destOrd="0" presId="urn:microsoft.com/office/officeart/2018/5/layout/CenteredIconLabelDescriptionList"/>
    <dgm:cxn modelId="{1954EFF4-6708-4F91-98F1-7E9D6CA59072}" type="presParOf" srcId="{9BBB4FDD-B899-4C03-99C2-50CF0BBDEEE3}" destId="{A0F176BC-C9BC-4F03-8AC5-750651790186}" srcOrd="0" destOrd="0" presId="urn:microsoft.com/office/officeart/2018/5/layout/CenteredIconLabelDescriptionList"/>
    <dgm:cxn modelId="{BFECB2C5-2F0C-4DAF-83D6-1320EED7BEEA}" type="presParOf" srcId="{9BBB4FDD-B899-4C03-99C2-50CF0BBDEEE3}" destId="{590E563E-8805-4B15-AC42-29375863D190}" srcOrd="1" destOrd="0" presId="urn:microsoft.com/office/officeart/2018/5/layout/CenteredIconLabelDescriptionList"/>
    <dgm:cxn modelId="{01D98E58-B450-4F58-B1C7-B385E8E3C1A4}" type="presParOf" srcId="{9BBB4FDD-B899-4C03-99C2-50CF0BBDEEE3}" destId="{4C960528-7655-4E73-A038-79B20F584CAD}" srcOrd="2" destOrd="0" presId="urn:microsoft.com/office/officeart/2018/5/layout/CenteredIconLabelDescriptionList"/>
    <dgm:cxn modelId="{C1190502-97C4-4710-96A7-E3DE5345E9EA}" type="presParOf" srcId="{9BBB4FDD-B899-4C03-99C2-50CF0BBDEEE3}" destId="{B914AB5A-3198-4CFC-B357-22F19554DE74}" srcOrd="3" destOrd="0" presId="urn:microsoft.com/office/officeart/2018/5/layout/CenteredIconLabelDescriptionList"/>
    <dgm:cxn modelId="{CDA2105B-9E53-485F-B406-7D3A6ED4BF12}" type="presParOf" srcId="{9BBB4FDD-B899-4C03-99C2-50CF0BBDEEE3}" destId="{58C4C281-B0F2-4CEA-ABF5-4353ADF35E41}" srcOrd="4" destOrd="0" presId="urn:microsoft.com/office/officeart/2018/5/layout/CenteredIconLabelDescriptionList"/>
    <dgm:cxn modelId="{950A64F9-E3F8-4EA2-A596-54D84D0033F5}" type="presParOf" srcId="{7ED6CB52-873E-49B4-95AC-B75E71C9EE05}" destId="{6E021925-D1EA-4D50-8B92-65900E6F589B}" srcOrd="1" destOrd="0" presId="urn:microsoft.com/office/officeart/2018/5/layout/CenteredIconLabelDescriptionList"/>
    <dgm:cxn modelId="{DE1C4349-A14D-49A9-9E74-865DC86986B4}" type="presParOf" srcId="{7ED6CB52-873E-49B4-95AC-B75E71C9EE05}" destId="{A33D08F6-6EE0-467E-BB4E-0F55A9E347A8}" srcOrd="2" destOrd="0" presId="urn:microsoft.com/office/officeart/2018/5/layout/CenteredIconLabelDescriptionList"/>
    <dgm:cxn modelId="{4D7C1757-ED5F-417A-80FF-1E13C2BC8475}" type="presParOf" srcId="{A33D08F6-6EE0-467E-BB4E-0F55A9E347A8}" destId="{E942BB62-9F39-4BEE-8B70-03BFAB78EC21}" srcOrd="0" destOrd="0" presId="urn:microsoft.com/office/officeart/2018/5/layout/CenteredIconLabelDescriptionList"/>
    <dgm:cxn modelId="{519C3C5E-09CF-4716-A56A-842A81BE00D7}" type="presParOf" srcId="{A33D08F6-6EE0-467E-BB4E-0F55A9E347A8}" destId="{4D9D3E3A-B02C-4C03-A52A-E23D76BB446E}" srcOrd="1" destOrd="0" presId="urn:microsoft.com/office/officeart/2018/5/layout/CenteredIconLabelDescriptionList"/>
    <dgm:cxn modelId="{F6DFA6D5-8FDD-42B6-8BD9-E03E9AA81E8A}" type="presParOf" srcId="{A33D08F6-6EE0-467E-BB4E-0F55A9E347A8}" destId="{AAF78FE5-1BC4-43FC-930B-129664E8D591}" srcOrd="2" destOrd="0" presId="urn:microsoft.com/office/officeart/2018/5/layout/CenteredIconLabelDescriptionList"/>
    <dgm:cxn modelId="{83DA6CDE-32C1-4CD7-9ABC-8B719E1E9806}" type="presParOf" srcId="{A33D08F6-6EE0-467E-BB4E-0F55A9E347A8}" destId="{5FB84BD7-CBDC-45F9-9B0E-917933B06AFE}" srcOrd="3" destOrd="0" presId="urn:microsoft.com/office/officeart/2018/5/layout/CenteredIconLabelDescriptionList"/>
    <dgm:cxn modelId="{45EFD413-5D5D-4585-9421-F8EB3C593A35}" type="presParOf" srcId="{A33D08F6-6EE0-467E-BB4E-0F55A9E347A8}" destId="{2667A067-B916-45C2-B02E-2BBEA312E614}" srcOrd="4" destOrd="0" presId="urn:microsoft.com/office/officeart/2018/5/layout/CenteredIconLabelDescriptionList"/>
    <dgm:cxn modelId="{F1C31E58-8854-41D5-A7E1-BE05C2D29928}" type="presParOf" srcId="{7ED6CB52-873E-49B4-95AC-B75E71C9EE05}" destId="{0D5ECBB1-5CE8-49C3-B7CD-60BF528C1C3D}" srcOrd="3" destOrd="0" presId="urn:microsoft.com/office/officeart/2018/5/layout/CenteredIconLabelDescriptionList"/>
    <dgm:cxn modelId="{5494A495-5377-47A0-B474-A88BFC352B44}" type="presParOf" srcId="{7ED6CB52-873E-49B4-95AC-B75E71C9EE05}" destId="{C773DEFB-29D9-4DCF-A3CF-A000CD31204A}" srcOrd="4" destOrd="0" presId="urn:microsoft.com/office/officeart/2018/5/layout/CenteredIconLabelDescriptionList"/>
    <dgm:cxn modelId="{1FE472C0-7D3C-4EC6-8FBC-C711FA1BEF80}" type="presParOf" srcId="{C773DEFB-29D9-4DCF-A3CF-A000CD31204A}" destId="{831838EB-41CE-424B-B35D-EF1F879E1150}" srcOrd="0" destOrd="0" presId="urn:microsoft.com/office/officeart/2018/5/layout/CenteredIconLabelDescriptionList"/>
    <dgm:cxn modelId="{3AC5FCC5-B22E-47DE-93A8-12E209F39206}" type="presParOf" srcId="{C773DEFB-29D9-4DCF-A3CF-A000CD31204A}" destId="{026D7850-DC91-4D46-B129-13B0093B4116}" srcOrd="1" destOrd="0" presId="urn:microsoft.com/office/officeart/2018/5/layout/CenteredIconLabelDescriptionList"/>
    <dgm:cxn modelId="{A85F7F4C-2676-41BB-A76B-53796626CB26}" type="presParOf" srcId="{C773DEFB-29D9-4DCF-A3CF-A000CD31204A}" destId="{8E485219-8216-4C2F-9DAC-94F899718D1B}" srcOrd="2" destOrd="0" presId="urn:microsoft.com/office/officeart/2018/5/layout/CenteredIconLabelDescriptionList"/>
    <dgm:cxn modelId="{09A40445-0B2F-42D4-AB5C-642ECF48C4DE}" type="presParOf" srcId="{C773DEFB-29D9-4DCF-A3CF-A000CD31204A}" destId="{72BAAB24-A2EC-4AA3-92EA-B53B183FBB65}" srcOrd="3" destOrd="0" presId="urn:microsoft.com/office/officeart/2018/5/layout/CenteredIconLabelDescriptionList"/>
    <dgm:cxn modelId="{72E67F98-44DD-4554-860E-7EACC70CB005}" type="presParOf" srcId="{C773DEFB-29D9-4DCF-A3CF-A000CD31204A}" destId="{34C90926-315B-4BCD-8E81-6DE164A35C2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BCB9D3-757B-41C9-83FF-292A609EDE01}" type="doc">
      <dgm:prSet loTypeId="urn:microsoft.com/office/officeart/2018/5/layout/IconCircleLabelList" loCatId="icon" qsTypeId="urn:microsoft.com/office/officeart/2005/8/quickstyle/simple4" qsCatId="simple" csTypeId="urn:microsoft.com/office/officeart/2005/8/colors/colorful1" csCatId="colorful" phldr="1"/>
      <dgm:spPr/>
      <dgm:t>
        <a:bodyPr/>
        <a:lstStyle/>
        <a:p>
          <a:endParaRPr lang="en-US"/>
        </a:p>
      </dgm:t>
    </dgm:pt>
    <dgm:pt modelId="{F7EF5C79-865C-4C15-BC0B-37289E76F59B}">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Create template and written tracker</a:t>
          </a:r>
        </a:p>
      </dgm:t>
    </dgm:pt>
    <dgm:pt modelId="{2535CB72-77FF-4B53-A1B9-13A05944F20D}" type="parTrans" cxnId="{972C1D37-B719-44E2-9340-66A0A46C2A22}">
      <dgm:prSet/>
      <dgm:spPr/>
      <dgm:t>
        <a:bodyPr/>
        <a:lstStyle/>
        <a:p>
          <a:endParaRPr lang="en-US" sz="1400">
            <a:latin typeface="Times New Roman" panose="02020603050405020304" pitchFamily="18" charset="0"/>
            <a:cs typeface="Times New Roman" panose="02020603050405020304" pitchFamily="18" charset="0"/>
          </a:endParaRPr>
        </a:p>
      </dgm:t>
    </dgm:pt>
    <dgm:pt modelId="{846FD2C7-2FEB-4515-BF1A-19E8EF1EA243}" type="sibTrans" cxnId="{972C1D37-B719-44E2-9340-66A0A46C2A22}">
      <dgm:prSet/>
      <dgm:spPr/>
      <dgm:t>
        <a:bodyPr/>
        <a:lstStyle/>
        <a:p>
          <a:endParaRPr lang="en-US" sz="1400">
            <a:latin typeface="Times New Roman" panose="02020603050405020304" pitchFamily="18" charset="0"/>
            <a:cs typeface="Times New Roman" panose="02020603050405020304" pitchFamily="18" charset="0"/>
          </a:endParaRPr>
        </a:p>
      </dgm:t>
    </dgm:pt>
    <dgm:pt modelId="{2D4EAD44-73F6-4B90-B7BA-9282036335A0}">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Revisions</a:t>
          </a:r>
        </a:p>
      </dgm:t>
    </dgm:pt>
    <dgm:pt modelId="{22F80DDA-740D-4761-9564-D3ABD953298F}" type="parTrans" cxnId="{F438F851-62CC-4A0A-B966-6BA166DDE7EB}">
      <dgm:prSet/>
      <dgm:spPr/>
      <dgm:t>
        <a:bodyPr/>
        <a:lstStyle/>
        <a:p>
          <a:endParaRPr lang="en-US" sz="1400">
            <a:latin typeface="Times New Roman" panose="02020603050405020304" pitchFamily="18" charset="0"/>
            <a:cs typeface="Times New Roman" panose="02020603050405020304" pitchFamily="18" charset="0"/>
          </a:endParaRPr>
        </a:p>
      </dgm:t>
    </dgm:pt>
    <dgm:pt modelId="{8D3ADB3B-8131-4DF3-B8B3-98BA8A635006}" type="sibTrans" cxnId="{F438F851-62CC-4A0A-B966-6BA166DDE7EB}">
      <dgm:prSet/>
      <dgm:spPr/>
      <dgm:t>
        <a:bodyPr/>
        <a:lstStyle/>
        <a:p>
          <a:endParaRPr lang="en-US" sz="1400">
            <a:latin typeface="Times New Roman" panose="02020603050405020304" pitchFamily="18" charset="0"/>
            <a:cs typeface="Times New Roman" panose="02020603050405020304" pitchFamily="18" charset="0"/>
          </a:endParaRPr>
        </a:p>
      </dgm:t>
    </dgm:pt>
    <dgm:pt modelId="{49BF1F1F-8A71-4154-8EED-63DECBB39810}">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Create and implement written or mobile tracker application</a:t>
          </a:r>
        </a:p>
      </dgm:t>
    </dgm:pt>
    <dgm:pt modelId="{6B902A09-3618-4E8E-8F4C-EDB516C9C7E8}" type="parTrans" cxnId="{44E6CE01-4842-4231-BB26-B54373BD1B5B}">
      <dgm:prSet/>
      <dgm:spPr/>
      <dgm:t>
        <a:bodyPr/>
        <a:lstStyle/>
        <a:p>
          <a:endParaRPr lang="en-US" sz="1400">
            <a:latin typeface="Times New Roman" panose="02020603050405020304" pitchFamily="18" charset="0"/>
            <a:cs typeface="Times New Roman" panose="02020603050405020304" pitchFamily="18" charset="0"/>
          </a:endParaRPr>
        </a:p>
      </dgm:t>
    </dgm:pt>
    <dgm:pt modelId="{D73AB6F3-11B6-47A9-B8B8-0BA5148BE5EC}" type="sibTrans" cxnId="{44E6CE01-4842-4231-BB26-B54373BD1B5B}">
      <dgm:prSet/>
      <dgm:spPr/>
      <dgm:t>
        <a:bodyPr/>
        <a:lstStyle/>
        <a:p>
          <a:endParaRPr lang="en-US" sz="1400">
            <a:latin typeface="Times New Roman" panose="02020603050405020304" pitchFamily="18" charset="0"/>
            <a:cs typeface="Times New Roman" panose="02020603050405020304" pitchFamily="18" charset="0"/>
          </a:endParaRPr>
        </a:p>
      </dgm:t>
    </dgm:pt>
    <dgm:pt modelId="{AAE5A5DC-7ED1-4B74-A273-FF37938BFAE7}">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Problem solving how to help SOF with tracking their injuries and symptoms during their service</a:t>
          </a:r>
        </a:p>
      </dgm:t>
    </dgm:pt>
    <dgm:pt modelId="{B78A7842-57A6-4ED3-BDB1-595DC9040565}" type="parTrans" cxnId="{33577C3F-F252-4E29-89AA-B70D182046D3}">
      <dgm:prSet/>
      <dgm:spPr/>
      <dgm:t>
        <a:bodyPr/>
        <a:lstStyle/>
        <a:p>
          <a:endParaRPr lang="en-US" sz="1400">
            <a:latin typeface="Times New Roman" panose="02020603050405020304" pitchFamily="18" charset="0"/>
            <a:cs typeface="Times New Roman" panose="02020603050405020304" pitchFamily="18" charset="0"/>
          </a:endParaRPr>
        </a:p>
      </dgm:t>
    </dgm:pt>
    <dgm:pt modelId="{C6E4A0D2-A080-48E3-8B2C-1794CC1444F6}" type="sibTrans" cxnId="{33577C3F-F252-4E29-89AA-B70D182046D3}">
      <dgm:prSet/>
      <dgm:spPr/>
      <dgm:t>
        <a:bodyPr/>
        <a:lstStyle/>
        <a:p>
          <a:endParaRPr lang="en-US" sz="1400">
            <a:latin typeface="Times New Roman" panose="02020603050405020304" pitchFamily="18" charset="0"/>
            <a:cs typeface="Times New Roman" panose="02020603050405020304" pitchFamily="18" charset="0"/>
          </a:endParaRPr>
        </a:p>
      </dgm:t>
    </dgm:pt>
    <dgm:pt modelId="{30DA19FE-3C26-46FB-A238-37CBDF8DACC2}">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Connecting with </a:t>
          </a:r>
          <a:r>
            <a:rPr lang="en-US" sz="1400" dirty="0" err="1">
              <a:latin typeface="Times New Roman" panose="02020603050405020304" pitchFamily="18" charset="0"/>
              <a:cs typeface="Times New Roman" panose="02020603050405020304" pitchFamily="18" charset="0"/>
            </a:rPr>
            <a:t>sof</a:t>
          </a:r>
          <a:r>
            <a:rPr lang="en-US" sz="1400" dirty="0">
              <a:latin typeface="Times New Roman" panose="02020603050405020304" pitchFamily="18" charset="0"/>
              <a:cs typeface="Times New Roman" panose="02020603050405020304" pitchFamily="18" charset="0"/>
            </a:rPr>
            <a:t> leadership and advocating for the purpose of tracking</a:t>
          </a:r>
        </a:p>
      </dgm:t>
    </dgm:pt>
    <dgm:pt modelId="{CEE5E7E7-06F8-4A29-9756-EDFC2BB4E0DC}" type="parTrans" cxnId="{2E85518C-1E99-42AE-8F8C-FC4E3F1B1913}">
      <dgm:prSet/>
      <dgm:spPr/>
      <dgm:t>
        <a:bodyPr/>
        <a:lstStyle/>
        <a:p>
          <a:endParaRPr lang="en-US" sz="1400">
            <a:latin typeface="Times New Roman" panose="02020603050405020304" pitchFamily="18" charset="0"/>
            <a:cs typeface="Times New Roman" panose="02020603050405020304" pitchFamily="18" charset="0"/>
          </a:endParaRPr>
        </a:p>
      </dgm:t>
    </dgm:pt>
    <dgm:pt modelId="{DFE1EB5B-5645-4270-AD0B-D209C2733495}" type="sibTrans" cxnId="{2E85518C-1E99-42AE-8F8C-FC4E3F1B1913}">
      <dgm:prSet/>
      <dgm:spPr/>
      <dgm:t>
        <a:bodyPr/>
        <a:lstStyle/>
        <a:p>
          <a:endParaRPr lang="en-US" sz="1400">
            <a:latin typeface="Times New Roman" panose="02020603050405020304" pitchFamily="18" charset="0"/>
            <a:cs typeface="Times New Roman" panose="02020603050405020304" pitchFamily="18" charset="0"/>
          </a:endParaRPr>
        </a:p>
      </dgm:t>
    </dgm:pt>
    <dgm:pt modelId="{7F25ACD2-5ABD-4615-B4D9-E6CE556D9237}">
      <dgm:prSet custT="1"/>
      <dgm:spPr/>
      <dgm:t>
        <a:bodyPr/>
        <a:lstStyle/>
        <a:p>
          <a:pPr>
            <a:lnSpc>
              <a:spcPct val="100000"/>
            </a:lnSpc>
            <a:defRPr cap="all"/>
          </a:pPr>
          <a:r>
            <a:rPr lang="en-US" sz="1400" dirty="0">
              <a:latin typeface="Times New Roman" panose="02020603050405020304" pitchFamily="18" charset="0"/>
              <a:cs typeface="Times New Roman" panose="02020603050405020304" pitchFamily="18" charset="0"/>
            </a:rPr>
            <a:t>TRIALING TRACKERS AND EDUCATING OF THE IMPORTANCE </a:t>
          </a:r>
        </a:p>
      </dgm:t>
    </dgm:pt>
    <dgm:pt modelId="{F705D836-A4AF-4B42-AD80-257705A2814C}" type="parTrans" cxnId="{6003BE92-29BC-4099-84AF-7145F9CFABE0}">
      <dgm:prSet/>
      <dgm:spPr/>
      <dgm:t>
        <a:bodyPr/>
        <a:lstStyle/>
        <a:p>
          <a:endParaRPr lang="en-US"/>
        </a:p>
      </dgm:t>
    </dgm:pt>
    <dgm:pt modelId="{F1F75D79-A798-4820-8F08-F53779CEC747}" type="sibTrans" cxnId="{6003BE92-29BC-4099-84AF-7145F9CFABE0}">
      <dgm:prSet/>
      <dgm:spPr/>
      <dgm:t>
        <a:bodyPr/>
        <a:lstStyle/>
        <a:p>
          <a:endParaRPr lang="en-US"/>
        </a:p>
      </dgm:t>
    </dgm:pt>
    <dgm:pt modelId="{98E0B4B2-069C-43ED-AAD9-B777FFE171CF}" type="pres">
      <dgm:prSet presAssocID="{CDBCB9D3-757B-41C9-83FF-292A609EDE01}" presName="root" presStyleCnt="0">
        <dgm:presLayoutVars>
          <dgm:dir/>
          <dgm:resizeHandles val="exact"/>
        </dgm:presLayoutVars>
      </dgm:prSet>
      <dgm:spPr/>
    </dgm:pt>
    <dgm:pt modelId="{4ABC43C8-3A7A-479B-9775-F5AA2E0B535C}" type="pres">
      <dgm:prSet presAssocID="{AAE5A5DC-7ED1-4B74-A273-FF37938BFAE7}" presName="compNode" presStyleCnt="0"/>
      <dgm:spPr/>
    </dgm:pt>
    <dgm:pt modelId="{DA457729-145E-4E8B-A610-257DB05CA5D0}" type="pres">
      <dgm:prSet presAssocID="{AAE5A5DC-7ED1-4B74-A273-FF37938BFAE7}" presName="iconBgRect" presStyleLbl="bgShp" presStyleIdx="0" presStyleCnt="6"/>
      <dgm:spPr/>
    </dgm:pt>
    <dgm:pt modelId="{9F9664A8-F9F2-4E72-AE55-06B709EBAE48}" type="pres">
      <dgm:prSet presAssocID="{AAE5A5DC-7ED1-4B74-A273-FF37938BFAE7}"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outline"/>
        </a:ext>
      </dgm:extLst>
    </dgm:pt>
    <dgm:pt modelId="{DD1F3695-90FA-4EA0-AE04-02D5828E4144}" type="pres">
      <dgm:prSet presAssocID="{AAE5A5DC-7ED1-4B74-A273-FF37938BFAE7}" presName="spaceRect" presStyleCnt="0"/>
      <dgm:spPr/>
    </dgm:pt>
    <dgm:pt modelId="{DDA7DBF7-C70B-46DC-A9EC-366F9327CBA0}" type="pres">
      <dgm:prSet presAssocID="{AAE5A5DC-7ED1-4B74-A273-FF37938BFAE7}" presName="textRect" presStyleLbl="revTx" presStyleIdx="0" presStyleCnt="6">
        <dgm:presLayoutVars>
          <dgm:chMax val="1"/>
          <dgm:chPref val="1"/>
        </dgm:presLayoutVars>
      </dgm:prSet>
      <dgm:spPr/>
    </dgm:pt>
    <dgm:pt modelId="{2AB25FF8-03D3-4FB8-AFA9-AF0236A37D12}" type="pres">
      <dgm:prSet presAssocID="{C6E4A0D2-A080-48E3-8B2C-1794CC1444F6}" presName="sibTrans" presStyleCnt="0"/>
      <dgm:spPr/>
    </dgm:pt>
    <dgm:pt modelId="{E4354030-3378-4AD2-88FC-558D1E39F21E}" type="pres">
      <dgm:prSet presAssocID="{F7EF5C79-865C-4C15-BC0B-37289E76F59B}" presName="compNode" presStyleCnt="0"/>
      <dgm:spPr/>
    </dgm:pt>
    <dgm:pt modelId="{39F174C3-7DDC-43AD-8D9D-88DCF71E1938}" type="pres">
      <dgm:prSet presAssocID="{F7EF5C79-865C-4C15-BC0B-37289E76F59B}" presName="iconBgRect" presStyleLbl="bgShp" presStyleIdx="1" presStyleCnt="6"/>
      <dgm:spPr/>
    </dgm:pt>
    <dgm:pt modelId="{23C5A22C-F29E-427D-8958-5C0306B2860C}" type="pres">
      <dgm:prSet presAssocID="{F7EF5C79-865C-4C15-BC0B-37289E76F59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8BC7E200-2ABE-4AB1-AB1A-4D0FC9839312}" type="pres">
      <dgm:prSet presAssocID="{F7EF5C79-865C-4C15-BC0B-37289E76F59B}" presName="spaceRect" presStyleCnt="0"/>
      <dgm:spPr/>
    </dgm:pt>
    <dgm:pt modelId="{AC4A8D02-E726-4237-91FA-E34CF7F9DA86}" type="pres">
      <dgm:prSet presAssocID="{F7EF5C79-865C-4C15-BC0B-37289E76F59B}" presName="textRect" presStyleLbl="revTx" presStyleIdx="1" presStyleCnt="6">
        <dgm:presLayoutVars>
          <dgm:chMax val="1"/>
          <dgm:chPref val="1"/>
        </dgm:presLayoutVars>
      </dgm:prSet>
      <dgm:spPr/>
    </dgm:pt>
    <dgm:pt modelId="{6D4B900D-B032-45D8-8621-3BF774E150BD}" type="pres">
      <dgm:prSet presAssocID="{846FD2C7-2FEB-4515-BF1A-19E8EF1EA243}" presName="sibTrans" presStyleCnt="0"/>
      <dgm:spPr/>
    </dgm:pt>
    <dgm:pt modelId="{4D6C36FF-EC74-41BD-B678-64C3032C1766}" type="pres">
      <dgm:prSet presAssocID="{30DA19FE-3C26-46FB-A238-37CBDF8DACC2}" presName="compNode" presStyleCnt="0"/>
      <dgm:spPr/>
    </dgm:pt>
    <dgm:pt modelId="{5F64A27F-4420-43B1-8CFA-857088F01535}" type="pres">
      <dgm:prSet presAssocID="{30DA19FE-3C26-46FB-A238-37CBDF8DACC2}" presName="iconBgRect" presStyleLbl="bgShp" presStyleIdx="2" presStyleCnt="6"/>
      <dgm:spPr/>
    </dgm:pt>
    <dgm:pt modelId="{6A923715-DF5E-415D-AD33-D97E862EBEDE}" type="pres">
      <dgm:prSet presAssocID="{30DA19FE-3C26-46FB-A238-37CBDF8DACC2}" presName="iconRect" presStyleLbl="node1" presStyleIdx="2" presStyleCnt="6" custLinFactNeighborX="-19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with solid fill"/>
        </a:ext>
      </dgm:extLst>
    </dgm:pt>
    <dgm:pt modelId="{B878C0F8-7C87-4204-9DDF-B899C37D5CBB}" type="pres">
      <dgm:prSet presAssocID="{30DA19FE-3C26-46FB-A238-37CBDF8DACC2}" presName="spaceRect" presStyleCnt="0"/>
      <dgm:spPr/>
    </dgm:pt>
    <dgm:pt modelId="{D19562E8-C8CB-40DC-A581-0A1C832730EB}" type="pres">
      <dgm:prSet presAssocID="{30DA19FE-3C26-46FB-A238-37CBDF8DACC2}" presName="textRect" presStyleLbl="revTx" presStyleIdx="2" presStyleCnt="6">
        <dgm:presLayoutVars>
          <dgm:chMax val="1"/>
          <dgm:chPref val="1"/>
        </dgm:presLayoutVars>
      </dgm:prSet>
      <dgm:spPr/>
    </dgm:pt>
    <dgm:pt modelId="{08F48DC0-0587-48A7-99C7-A3D5D0C2BDCC}" type="pres">
      <dgm:prSet presAssocID="{DFE1EB5B-5645-4270-AD0B-D209C2733495}" presName="sibTrans" presStyleCnt="0"/>
      <dgm:spPr/>
    </dgm:pt>
    <dgm:pt modelId="{8A3187C4-3B5F-47B7-A799-09144F4BE562}" type="pres">
      <dgm:prSet presAssocID="{7F25ACD2-5ABD-4615-B4D9-E6CE556D9237}" presName="compNode" presStyleCnt="0"/>
      <dgm:spPr/>
    </dgm:pt>
    <dgm:pt modelId="{EBEAFA01-7E06-4C9F-819D-720179E9E6ED}" type="pres">
      <dgm:prSet presAssocID="{7F25ACD2-5ABD-4615-B4D9-E6CE556D9237}" presName="iconBgRect" presStyleLbl="bgShp" presStyleIdx="3" presStyleCnt="6"/>
      <dgm:spPr/>
    </dgm:pt>
    <dgm:pt modelId="{91A54885-3ADA-405F-87F3-FC537141FA7F}" type="pres">
      <dgm:prSet presAssocID="{7F25ACD2-5ABD-4615-B4D9-E6CE556D923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ofessor female outline"/>
        </a:ext>
      </dgm:extLst>
    </dgm:pt>
    <dgm:pt modelId="{EAFD17FB-588D-49A4-84F5-51B0664EAB0F}" type="pres">
      <dgm:prSet presAssocID="{7F25ACD2-5ABD-4615-B4D9-E6CE556D9237}" presName="spaceRect" presStyleCnt="0"/>
      <dgm:spPr/>
    </dgm:pt>
    <dgm:pt modelId="{D84DF8F6-A788-4614-853F-9437B25F7BB6}" type="pres">
      <dgm:prSet presAssocID="{7F25ACD2-5ABD-4615-B4D9-E6CE556D9237}" presName="textRect" presStyleLbl="revTx" presStyleIdx="3" presStyleCnt="6">
        <dgm:presLayoutVars>
          <dgm:chMax val="1"/>
          <dgm:chPref val="1"/>
        </dgm:presLayoutVars>
      </dgm:prSet>
      <dgm:spPr/>
    </dgm:pt>
    <dgm:pt modelId="{44C07B96-B3C0-4B44-9848-3B1429576DF2}" type="pres">
      <dgm:prSet presAssocID="{F1F75D79-A798-4820-8F08-F53779CEC747}" presName="sibTrans" presStyleCnt="0"/>
      <dgm:spPr/>
    </dgm:pt>
    <dgm:pt modelId="{FC9BA3AC-7BEC-4EB3-86A8-BC066B219549}" type="pres">
      <dgm:prSet presAssocID="{2D4EAD44-73F6-4B90-B7BA-9282036335A0}" presName="compNode" presStyleCnt="0"/>
      <dgm:spPr/>
    </dgm:pt>
    <dgm:pt modelId="{0A434AEC-4992-4F2E-B028-53DF1DEB13EF}" type="pres">
      <dgm:prSet presAssocID="{2D4EAD44-73F6-4B90-B7BA-9282036335A0}" presName="iconBgRect" presStyleLbl="bgShp" presStyleIdx="4" presStyleCnt="6"/>
      <dgm:spPr/>
    </dgm:pt>
    <dgm:pt modelId="{08A20101-6737-4BE2-BE23-C170183C7158}" type="pres">
      <dgm:prSet presAssocID="{2D4EAD44-73F6-4B90-B7BA-9282036335A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C1DC91CC-9E02-4951-9A99-484086F98B2D}" type="pres">
      <dgm:prSet presAssocID="{2D4EAD44-73F6-4B90-B7BA-9282036335A0}" presName="spaceRect" presStyleCnt="0"/>
      <dgm:spPr/>
    </dgm:pt>
    <dgm:pt modelId="{2E927F21-C9E1-4EE2-A4BA-BA163EE0ACEF}" type="pres">
      <dgm:prSet presAssocID="{2D4EAD44-73F6-4B90-B7BA-9282036335A0}" presName="textRect" presStyleLbl="revTx" presStyleIdx="4" presStyleCnt="6">
        <dgm:presLayoutVars>
          <dgm:chMax val="1"/>
          <dgm:chPref val="1"/>
        </dgm:presLayoutVars>
      </dgm:prSet>
      <dgm:spPr/>
    </dgm:pt>
    <dgm:pt modelId="{12ACCEC6-F52E-4DDB-B44C-3837DE911E6F}" type="pres">
      <dgm:prSet presAssocID="{8D3ADB3B-8131-4DF3-B8B3-98BA8A635006}" presName="sibTrans" presStyleCnt="0"/>
      <dgm:spPr/>
    </dgm:pt>
    <dgm:pt modelId="{51DEBC31-8377-49BE-8CC4-FBB6ABE888C8}" type="pres">
      <dgm:prSet presAssocID="{49BF1F1F-8A71-4154-8EED-63DECBB39810}" presName="compNode" presStyleCnt="0"/>
      <dgm:spPr/>
    </dgm:pt>
    <dgm:pt modelId="{55E1F783-3351-44BB-9E04-C071CC23CE0C}" type="pres">
      <dgm:prSet presAssocID="{49BF1F1F-8A71-4154-8EED-63DECBB39810}" presName="iconBgRect" presStyleLbl="bgShp" presStyleIdx="5" presStyleCnt="6"/>
      <dgm:spPr/>
    </dgm:pt>
    <dgm:pt modelId="{B4BC986B-75A6-40FD-824F-C0CFD85F4984}" type="pres">
      <dgm:prSet presAssocID="{49BF1F1F-8A71-4154-8EED-63DECBB39810}"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lackboard outline"/>
        </a:ext>
      </dgm:extLst>
    </dgm:pt>
    <dgm:pt modelId="{75CF2EE5-92F1-432A-A63A-0D8274043EAB}" type="pres">
      <dgm:prSet presAssocID="{49BF1F1F-8A71-4154-8EED-63DECBB39810}" presName="spaceRect" presStyleCnt="0"/>
      <dgm:spPr/>
    </dgm:pt>
    <dgm:pt modelId="{69C712CB-3C32-4E5A-9EB8-1415ED05FC32}" type="pres">
      <dgm:prSet presAssocID="{49BF1F1F-8A71-4154-8EED-63DECBB39810}" presName="textRect" presStyleLbl="revTx" presStyleIdx="5" presStyleCnt="6">
        <dgm:presLayoutVars>
          <dgm:chMax val="1"/>
          <dgm:chPref val="1"/>
        </dgm:presLayoutVars>
      </dgm:prSet>
      <dgm:spPr/>
    </dgm:pt>
  </dgm:ptLst>
  <dgm:cxnLst>
    <dgm:cxn modelId="{44E6CE01-4842-4231-BB26-B54373BD1B5B}" srcId="{CDBCB9D3-757B-41C9-83FF-292A609EDE01}" destId="{49BF1F1F-8A71-4154-8EED-63DECBB39810}" srcOrd="5" destOrd="0" parTransId="{6B902A09-3618-4E8E-8F4C-EDB516C9C7E8}" sibTransId="{D73AB6F3-11B6-47A9-B8B8-0BA5148BE5EC}"/>
    <dgm:cxn modelId="{81A65004-4904-4CBF-9C06-D7B5118788C8}" type="presOf" srcId="{49BF1F1F-8A71-4154-8EED-63DECBB39810}" destId="{69C712CB-3C32-4E5A-9EB8-1415ED05FC32}" srcOrd="0" destOrd="0" presId="urn:microsoft.com/office/officeart/2018/5/layout/IconCircleLabelList"/>
    <dgm:cxn modelId="{CD8EB41A-6BA5-44F0-BD3A-86DFA838A65B}" type="presOf" srcId="{CDBCB9D3-757B-41C9-83FF-292A609EDE01}" destId="{98E0B4B2-069C-43ED-AAD9-B777FFE171CF}" srcOrd="0" destOrd="0" presId="urn:microsoft.com/office/officeart/2018/5/layout/IconCircleLabelList"/>
    <dgm:cxn modelId="{972C1D37-B719-44E2-9340-66A0A46C2A22}" srcId="{CDBCB9D3-757B-41C9-83FF-292A609EDE01}" destId="{F7EF5C79-865C-4C15-BC0B-37289E76F59B}" srcOrd="1" destOrd="0" parTransId="{2535CB72-77FF-4B53-A1B9-13A05944F20D}" sibTransId="{846FD2C7-2FEB-4515-BF1A-19E8EF1EA243}"/>
    <dgm:cxn modelId="{33577C3F-F252-4E29-89AA-B70D182046D3}" srcId="{CDBCB9D3-757B-41C9-83FF-292A609EDE01}" destId="{AAE5A5DC-7ED1-4B74-A273-FF37938BFAE7}" srcOrd="0" destOrd="0" parTransId="{B78A7842-57A6-4ED3-BDB1-595DC9040565}" sibTransId="{C6E4A0D2-A080-48E3-8B2C-1794CC1444F6}"/>
    <dgm:cxn modelId="{F438F851-62CC-4A0A-B966-6BA166DDE7EB}" srcId="{CDBCB9D3-757B-41C9-83FF-292A609EDE01}" destId="{2D4EAD44-73F6-4B90-B7BA-9282036335A0}" srcOrd="4" destOrd="0" parTransId="{22F80DDA-740D-4761-9564-D3ABD953298F}" sibTransId="{8D3ADB3B-8131-4DF3-B8B3-98BA8A635006}"/>
    <dgm:cxn modelId="{E61F7574-2088-44F5-BC9E-D7226A729D7F}" type="presOf" srcId="{AAE5A5DC-7ED1-4B74-A273-FF37938BFAE7}" destId="{DDA7DBF7-C70B-46DC-A9EC-366F9327CBA0}" srcOrd="0" destOrd="0" presId="urn:microsoft.com/office/officeart/2018/5/layout/IconCircleLabelList"/>
    <dgm:cxn modelId="{38B8B78B-2108-4C5C-923E-D00053A26E4C}" type="presOf" srcId="{30DA19FE-3C26-46FB-A238-37CBDF8DACC2}" destId="{D19562E8-C8CB-40DC-A581-0A1C832730EB}" srcOrd="0" destOrd="0" presId="urn:microsoft.com/office/officeart/2018/5/layout/IconCircleLabelList"/>
    <dgm:cxn modelId="{2E85518C-1E99-42AE-8F8C-FC4E3F1B1913}" srcId="{CDBCB9D3-757B-41C9-83FF-292A609EDE01}" destId="{30DA19FE-3C26-46FB-A238-37CBDF8DACC2}" srcOrd="2" destOrd="0" parTransId="{CEE5E7E7-06F8-4A29-9756-EDFC2BB4E0DC}" sibTransId="{DFE1EB5B-5645-4270-AD0B-D209C2733495}"/>
    <dgm:cxn modelId="{6003BE92-29BC-4099-84AF-7145F9CFABE0}" srcId="{CDBCB9D3-757B-41C9-83FF-292A609EDE01}" destId="{7F25ACD2-5ABD-4615-B4D9-E6CE556D9237}" srcOrd="3" destOrd="0" parTransId="{F705D836-A4AF-4B42-AD80-257705A2814C}" sibTransId="{F1F75D79-A798-4820-8F08-F53779CEC747}"/>
    <dgm:cxn modelId="{6D399FB3-451C-414A-AB55-E11428FC3068}" type="presOf" srcId="{F7EF5C79-865C-4C15-BC0B-37289E76F59B}" destId="{AC4A8D02-E726-4237-91FA-E34CF7F9DA86}" srcOrd="0" destOrd="0" presId="urn:microsoft.com/office/officeart/2018/5/layout/IconCircleLabelList"/>
    <dgm:cxn modelId="{FCA139CA-FC10-4307-A35B-43FB239D4669}" type="presOf" srcId="{2D4EAD44-73F6-4B90-B7BA-9282036335A0}" destId="{2E927F21-C9E1-4EE2-A4BA-BA163EE0ACEF}" srcOrd="0" destOrd="0" presId="urn:microsoft.com/office/officeart/2018/5/layout/IconCircleLabelList"/>
    <dgm:cxn modelId="{B7E0A2D8-471B-4690-A225-A18A164DC9D8}" type="presOf" srcId="{7F25ACD2-5ABD-4615-B4D9-E6CE556D9237}" destId="{D84DF8F6-A788-4614-853F-9437B25F7BB6}" srcOrd="0" destOrd="0" presId="urn:microsoft.com/office/officeart/2018/5/layout/IconCircleLabelList"/>
    <dgm:cxn modelId="{547D3E66-25BE-4C7F-80AB-78167CC7346D}" type="presParOf" srcId="{98E0B4B2-069C-43ED-AAD9-B777FFE171CF}" destId="{4ABC43C8-3A7A-479B-9775-F5AA2E0B535C}" srcOrd="0" destOrd="0" presId="urn:microsoft.com/office/officeart/2018/5/layout/IconCircleLabelList"/>
    <dgm:cxn modelId="{56505744-B1D7-445A-958D-A63CB0C2E0ED}" type="presParOf" srcId="{4ABC43C8-3A7A-479B-9775-F5AA2E0B535C}" destId="{DA457729-145E-4E8B-A610-257DB05CA5D0}" srcOrd="0" destOrd="0" presId="urn:microsoft.com/office/officeart/2018/5/layout/IconCircleLabelList"/>
    <dgm:cxn modelId="{655509E3-D46E-4A67-B0D9-9BE7E31FE0BD}" type="presParOf" srcId="{4ABC43C8-3A7A-479B-9775-F5AA2E0B535C}" destId="{9F9664A8-F9F2-4E72-AE55-06B709EBAE48}" srcOrd="1" destOrd="0" presId="urn:microsoft.com/office/officeart/2018/5/layout/IconCircleLabelList"/>
    <dgm:cxn modelId="{2018D13A-52FA-4016-8CBD-C23DC44FDB01}" type="presParOf" srcId="{4ABC43C8-3A7A-479B-9775-F5AA2E0B535C}" destId="{DD1F3695-90FA-4EA0-AE04-02D5828E4144}" srcOrd="2" destOrd="0" presId="urn:microsoft.com/office/officeart/2018/5/layout/IconCircleLabelList"/>
    <dgm:cxn modelId="{C54805DF-AC93-41B7-BCD6-FC56061BE0DC}" type="presParOf" srcId="{4ABC43C8-3A7A-479B-9775-F5AA2E0B535C}" destId="{DDA7DBF7-C70B-46DC-A9EC-366F9327CBA0}" srcOrd="3" destOrd="0" presId="urn:microsoft.com/office/officeart/2018/5/layout/IconCircleLabelList"/>
    <dgm:cxn modelId="{1ED9990A-E533-454A-9A96-EEB13EFA21FB}" type="presParOf" srcId="{98E0B4B2-069C-43ED-AAD9-B777FFE171CF}" destId="{2AB25FF8-03D3-4FB8-AFA9-AF0236A37D12}" srcOrd="1" destOrd="0" presId="urn:microsoft.com/office/officeart/2018/5/layout/IconCircleLabelList"/>
    <dgm:cxn modelId="{086C0FB0-354F-42D4-A8B9-BE9EDCF199FC}" type="presParOf" srcId="{98E0B4B2-069C-43ED-AAD9-B777FFE171CF}" destId="{E4354030-3378-4AD2-88FC-558D1E39F21E}" srcOrd="2" destOrd="0" presId="urn:microsoft.com/office/officeart/2018/5/layout/IconCircleLabelList"/>
    <dgm:cxn modelId="{0C9454EA-52A4-49A4-BB73-6E275E11554E}" type="presParOf" srcId="{E4354030-3378-4AD2-88FC-558D1E39F21E}" destId="{39F174C3-7DDC-43AD-8D9D-88DCF71E1938}" srcOrd="0" destOrd="0" presId="urn:microsoft.com/office/officeart/2018/5/layout/IconCircleLabelList"/>
    <dgm:cxn modelId="{1AED1C20-28D8-48BB-A836-B4F1A506CA7A}" type="presParOf" srcId="{E4354030-3378-4AD2-88FC-558D1E39F21E}" destId="{23C5A22C-F29E-427D-8958-5C0306B2860C}" srcOrd="1" destOrd="0" presId="urn:microsoft.com/office/officeart/2018/5/layout/IconCircleLabelList"/>
    <dgm:cxn modelId="{F13721DB-7CF1-40FF-9F55-B8B3C3641A86}" type="presParOf" srcId="{E4354030-3378-4AD2-88FC-558D1E39F21E}" destId="{8BC7E200-2ABE-4AB1-AB1A-4D0FC9839312}" srcOrd="2" destOrd="0" presId="urn:microsoft.com/office/officeart/2018/5/layout/IconCircleLabelList"/>
    <dgm:cxn modelId="{BFF184C0-8CE1-4D98-BB65-101D4A16355F}" type="presParOf" srcId="{E4354030-3378-4AD2-88FC-558D1E39F21E}" destId="{AC4A8D02-E726-4237-91FA-E34CF7F9DA86}" srcOrd="3" destOrd="0" presId="urn:microsoft.com/office/officeart/2018/5/layout/IconCircleLabelList"/>
    <dgm:cxn modelId="{32495170-47E4-43CC-8257-ED2F834BCDD2}" type="presParOf" srcId="{98E0B4B2-069C-43ED-AAD9-B777FFE171CF}" destId="{6D4B900D-B032-45D8-8621-3BF774E150BD}" srcOrd="3" destOrd="0" presId="urn:microsoft.com/office/officeart/2018/5/layout/IconCircleLabelList"/>
    <dgm:cxn modelId="{12455204-30A0-4639-9A88-D0DB26461AF9}" type="presParOf" srcId="{98E0B4B2-069C-43ED-AAD9-B777FFE171CF}" destId="{4D6C36FF-EC74-41BD-B678-64C3032C1766}" srcOrd="4" destOrd="0" presId="urn:microsoft.com/office/officeart/2018/5/layout/IconCircleLabelList"/>
    <dgm:cxn modelId="{BBDB6C63-5ED7-4C8C-893D-24B6B90E049F}" type="presParOf" srcId="{4D6C36FF-EC74-41BD-B678-64C3032C1766}" destId="{5F64A27F-4420-43B1-8CFA-857088F01535}" srcOrd="0" destOrd="0" presId="urn:microsoft.com/office/officeart/2018/5/layout/IconCircleLabelList"/>
    <dgm:cxn modelId="{728A71CE-98FB-4B9A-A6AD-A41D82261AA3}" type="presParOf" srcId="{4D6C36FF-EC74-41BD-B678-64C3032C1766}" destId="{6A923715-DF5E-415D-AD33-D97E862EBEDE}" srcOrd="1" destOrd="0" presId="urn:microsoft.com/office/officeart/2018/5/layout/IconCircleLabelList"/>
    <dgm:cxn modelId="{B390BE47-759E-4788-9D75-F63D29D3AFC3}" type="presParOf" srcId="{4D6C36FF-EC74-41BD-B678-64C3032C1766}" destId="{B878C0F8-7C87-4204-9DDF-B899C37D5CBB}" srcOrd="2" destOrd="0" presId="urn:microsoft.com/office/officeart/2018/5/layout/IconCircleLabelList"/>
    <dgm:cxn modelId="{236C364B-5D6B-4936-9AAE-DF7232D61751}" type="presParOf" srcId="{4D6C36FF-EC74-41BD-B678-64C3032C1766}" destId="{D19562E8-C8CB-40DC-A581-0A1C832730EB}" srcOrd="3" destOrd="0" presId="urn:microsoft.com/office/officeart/2018/5/layout/IconCircleLabelList"/>
    <dgm:cxn modelId="{6B695247-8B8B-4F71-A209-4A875D5AC084}" type="presParOf" srcId="{98E0B4B2-069C-43ED-AAD9-B777FFE171CF}" destId="{08F48DC0-0587-48A7-99C7-A3D5D0C2BDCC}" srcOrd="5" destOrd="0" presId="urn:microsoft.com/office/officeart/2018/5/layout/IconCircleLabelList"/>
    <dgm:cxn modelId="{099688A0-7CA4-4908-8E55-F3D9975729BE}" type="presParOf" srcId="{98E0B4B2-069C-43ED-AAD9-B777FFE171CF}" destId="{8A3187C4-3B5F-47B7-A799-09144F4BE562}" srcOrd="6" destOrd="0" presId="urn:microsoft.com/office/officeart/2018/5/layout/IconCircleLabelList"/>
    <dgm:cxn modelId="{C4C0BC73-BB27-491C-A926-8BA8D68B403B}" type="presParOf" srcId="{8A3187C4-3B5F-47B7-A799-09144F4BE562}" destId="{EBEAFA01-7E06-4C9F-819D-720179E9E6ED}" srcOrd="0" destOrd="0" presId="urn:microsoft.com/office/officeart/2018/5/layout/IconCircleLabelList"/>
    <dgm:cxn modelId="{BC5C394A-4BB3-487A-92E1-3A87F0927DBA}" type="presParOf" srcId="{8A3187C4-3B5F-47B7-A799-09144F4BE562}" destId="{91A54885-3ADA-405F-87F3-FC537141FA7F}" srcOrd="1" destOrd="0" presId="urn:microsoft.com/office/officeart/2018/5/layout/IconCircleLabelList"/>
    <dgm:cxn modelId="{AC776555-63D0-41D6-BD8A-3A2EBFCF6C99}" type="presParOf" srcId="{8A3187C4-3B5F-47B7-A799-09144F4BE562}" destId="{EAFD17FB-588D-49A4-84F5-51B0664EAB0F}" srcOrd="2" destOrd="0" presId="urn:microsoft.com/office/officeart/2018/5/layout/IconCircleLabelList"/>
    <dgm:cxn modelId="{23B60CDA-0A17-4BB0-A30C-FC8692244105}" type="presParOf" srcId="{8A3187C4-3B5F-47B7-A799-09144F4BE562}" destId="{D84DF8F6-A788-4614-853F-9437B25F7BB6}" srcOrd="3" destOrd="0" presId="urn:microsoft.com/office/officeart/2018/5/layout/IconCircleLabelList"/>
    <dgm:cxn modelId="{A163326F-2AF3-4D32-925D-43FBDB6271EF}" type="presParOf" srcId="{98E0B4B2-069C-43ED-AAD9-B777FFE171CF}" destId="{44C07B96-B3C0-4B44-9848-3B1429576DF2}" srcOrd="7" destOrd="0" presId="urn:microsoft.com/office/officeart/2018/5/layout/IconCircleLabelList"/>
    <dgm:cxn modelId="{C5711449-EACB-4C5E-BE88-9F3FB6654EB3}" type="presParOf" srcId="{98E0B4B2-069C-43ED-AAD9-B777FFE171CF}" destId="{FC9BA3AC-7BEC-4EB3-86A8-BC066B219549}" srcOrd="8" destOrd="0" presId="urn:microsoft.com/office/officeart/2018/5/layout/IconCircleLabelList"/>
    <dgm:cxn modelId="{932E74D6-E5A9-47B7-8BC4-53944FEEA5FB}" type="presParOf" srcId="{FC9BA3AC-7BEC-4EB3-86A8-BC066B219549}" destId="{0A434AEC-4992-4F2E-B028-53DF1DEB13EF}" srcOrd="0" destOrd="0" presId="urn:microsoft.com/office/officeart/2018/5/layout/IconCircleLabelList"/>
    <dgm:cxn modelId="{CD44BCEB-C3FE-44E9-A443-B5F938FF7E81}" type="presParOf" srcId="{FC9BA3AC-7BEC-4EB3-86A8-BC066B219549}" destId="{08A20101-6737-4BE2-BE23-C170183C7158}" srcOrd="1" destOrd="0" presId="urn:microsoft.com/office/officeart/2018/5/layout/IconCircleLabelList"/>
    <dgm:cxn modelId="{9CC139B7-B0A0-4B09-8BBF-D7D644E73984}" type="presParOf" srcId="{FC9BA3AC-7BEC-4EB3-86A8-BC066B219549}" destId="{C1DC91CC-9E02-4951-9A99-484086F98B2D}" srcOrd="2" destOrd="0" presId="urn:microsoft.com/office/officeart/2018/5/layout/IconCircleLabelList"/>
    <dgm:cxn modelId="{7E3CC4FE-E68A-424D-A3E1-14C1F99EC325}" type="presParOf" srcId="{FC9BA3AC-7BEC-4EB3-86A8-BC066B219549}" destId="{2E927F21-C9E1-4EE2-A4BA-BA163EE0ACEF}" srcOrd="3" destOrd="0" presId="urn:microsoft.com/office/officeart/2018/5/layout/IconCircleLabelList"/>
    <dgm:cxn modelId="{06E441B5-E80B-4A03-A5F3-7158A5CDD186}" type="presParOf" srcId="{98E0B4B2-069C-43ED-AAD9-B777FFE171CF}" destId="{12ACCEC6-F52E-4DDB-B44C-3837DE911E6F}" srcOrd="9" destOrd="0" presId="urn:microsoft.com/office/officeart/2018/5/layout/IconCircleLabelList"/>
    <dgm:cxn modelId="{2F326447-FADC-4127-8CAD-FC519EE1DFBC}" type="presParOf" srcId="{98E0B4B2-069C-43ED-AAD9-B777FFE171CF}" destId="{51DEBC31-8377-49BE-8CC4-FBB6ABE888C8}" srcOrd="10" destOrd="0" presId="urn:microsoft.com/office/officeart/2018/5/layout/IconCircleLabelList"/>
    <dgm:cxn modelId="{74A5F295-7D25-4675-9ADA-351C5E92652D}" type="presParOf" srcId="{51DEBC31-8377-49BE-8CC4-FBB6ABE888C8}" destId="{55E1F783-3351-44BB-9E04-C071CC23CE0C}" srcOrd="0" destOrd="0" presId="urn:microsoft.com/office/officeart/2018/5/layout/IconCircleLabelList"/>
    <dgm:cxn modelId="{A53C0078-DB9C-4C9D-BA6F-85E65B6CE6CB}" type="presParOf" srcId="{51DEBC31-8377-49BE-8CC4-FBB6ABE888C8}" destId="{B4BC986B-75A6-40FD-824F-C0CFD85F4984}" srcOrd="1" destOrd="0" presId="urn:microsoft.com/office/officeart/2018/5/layout/IconCircleLabelList"/>
    <dgm:cxn modelId="{06CA77E5-34A7-4DC1-A9B6-EDC1F767D9AD}" type="presParOf" srcId="{51DEBC31-8377-49BE-8CC4-FBB6ABE888C8}" destId="{75CF2EE5-92F1-432A-A63A-0D8274043EAB}" srcOrd="2" destOrd="0" presId="urn:microsoft.com/office/officeart/2018/5/layout/IconCircleLabelList"/>
    <dgm:cxn modelId="{41130A97-3CAA-4EBA-8DD3-E30DFD4232CF}" type="presParOf" srcId="{51DEBC31-8377-49BE-8CC4-FBB6ABE888C8}" destId="{69C712CB-3C32-4E5A-9EB8-1415ED05FC3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C31D41-73B3-441D-A84D-9F54623990F2}"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252BCBB2-DBBE-47A9-9F4A-BD03342EB6B1}">
      <dgm:prSet/>
      <dgm:spPr/>
      <dgm:t>
        <a:bodyPr/>
        <a:lstStyle/>
        <a:p>
          <a:r>
            <a:rPr lang="en-US" dirty="0"/>
            <a:t>Create categories for tracker with body outline</a:t>
          </a:r>
        </a:p>
      </dgm:t>
    </dgm:pt>
    <dgm:pt modelId="{1F275AB7-4B03-4E1E-B84C-677D841A9309}" type="parTrans" cxnId="{82398F63-B499-42C3-B09B-7A7B712FCD01}">
      <dgm:prSet/>
      <dgm:spPr/>
      <dgm:t>
        <a:bodyPr/>
        <a:lstStyle/>
        <a:p>
          <a:endParaRPr lang="en-US"/>
        </a:p>
      </dgm:t>
    </dgm:pt>
    <dgm:pt modelId="{77402163-5BE2-4679-99AF-56C029555B47}" type="sibTrans" cxnId="{82398F63-B499-42C3-B09B-7A7B712FCD01}">
      <dgm:prSet/>
      <dgm:spPr/>
      <dgm:t>
        <a:bodyPr/>
        <a:lstStyle/>
        <a:p>
          <a:endParaRPr lang="en-US"/>
        </a:p>
      </dgm:t>
    </dgm:pt>
    <dgm:pt modelId="{E95A0AB4-D909-4BF4-9EB1-D153204EE663}">
      <dgm:prSet/>
      <dgm:spPr/>
      <dgm:t>
        <a:bodyPr/>
        <a:lstStyle/>
        <a:p>
          <a:r>
            <a:rPr lang="en-US" dirty="0"/>
            <a:t>Make them small enough for pocket and laminate to prevent job/environment damage</a:t>
          </a:r>
        </a:p>
      </dgm:t>
    </dgm:pt>
    <dgm:pt modelId="{27E78286-9B92-4AAB-B6D3-654C1A7A5021}" type="parTrans" cxnId="{14097B02-805B-42F8-93F9-EFE11E4AB941}">
      <dgm:prSet/>
      <dgm:spPr/>
      <dgm:t>
        <a:bodyPr/>
        <a:lstStyle/>
        <a:p>
          <a:endParaRPr lang="en-US"/>
        </a:p>
      </dgm:t>
    </dgm:pt>
    <dgm:pt modelId="{39984474-3C11-404F-B8A1-789435C869AF}" type="sibTrans" cxnId="{14097B02-805B-42F8-93F9-EFE11E4AB941}">
      <dgm:prSet/>
      <dgm:spPr/>
      <dgm:t>
        <a:bodyPr/>
        <a:lstStyle/>
        <a:p>
          <a:endParaRPr lang="en-US"/>
        </a:p>
      </dgm:t>
    </dgm:pt>
    <dgm:pt modelId="{C0EA9D77-F8FC-4194-8847-BFCF7F2E0C0E}">
      <dgm:prSet/>
      <dgm:spPr/>
      <dgm:t>
        <a:bodyPr/>
        <a:lstStyle/>
        <a:p>
          <a:r>
            <a:rPr lang="en-US" dirty="0"/>
            <a:t>Connected with SWCC operator and coordinate with a training team to disseminate trackers</a:t>
          </a:r>
        </a:p>
      </dgm:t>
    </dgm:pt>
    <dgm:pt modelId="{A472672E-CD6B-4901-838D-B1091D9C7EFA}" type="parTrans" cxnId="{BA1FBFD9-0EC8-484C-B7E6-F13063290948}">
      <dgm:prSet/>
      <dgm:spPr/>
      <dgm:t>
        <a:bodyPr/>
        <a:lstStyle/>
        <a:p>
          <a:endParaRPr lang="en-US"/>
        </a:p>
      </dgm:t>
    </dgm:pt>
    <dgm:pt modelId="{942C013A-B56F-4EBE-A8FE-3B16D7A20B31}" type="sibTrans" cxnId="{BA1FBFD9-0EC8-484C-B7E6-F13063290948}">
      <dgm:prSet/>
      <dgm:spPr/>
      <dgm:t>
        <a:bodyPr/>
        <a:lstStyle/>
        <a:p>
          <a:endParaRPr lang="en-US"/>
        </a:p>
      </dgm:t>
    </dgm:pt>
    <dgm:pt modelId="{2F7C069B-BCE7-4696-A554-88AE62414611}">
      <dgm:prSet/>
      <dgm:spPr/>
      <dgm:t>
        <a:bodyPr/>
        <a:lstStyle/>
        <a:p>
          <a:r>
            <a:rPr lang="en-US" dirty="0"/>
            <a:t>Provide survey to be dispersed after training exercise</a:t>
          </a:r>
        </a:p>
      </dgm:t>
    </dgm:pt>
    <dgm:pt modelId="{E258A32A-6278-4BD4-8950-72B99904AC7D}" type="parTrans" cxnId="{E6DB8DF4-E26B-4267-AA64-68967BB01D88}">
      <dgm:prSet/>
      <dgm:spPr/>
      <dgm:t>
        <a:bodyPr/>
        <a:lstStyle/>
        <a:p>
          <a:endParaRPr lang="en-US"/>
        </a:p>
      </dgm:t>
    </dgm:pt>
    <dgm:pt modelId="{D3CE9FC5-5447-4430-97EE-68942E948297}" type="sibTrans" cxnId="{E6DB8DF4-E26B-4267-AA64-68967BB01D88}">
      <dgm:prSet/>
      <dgm:spPr/>
      <dgm:t>
        <a:bodyPr/>
        <a:lstStyle/>
        <a:p>
          <a:endParaRPr lang="en-US"/>
        </a:p>
      </dgm:t>
    </dgm:pt>
    <dgm:pt modelId="{BB524F91-4710-4216-A8AA-8A032E4ACCEA}">
      <dgm:prSet/>
      <dgm:spPr/>
      <dgm:t>
        <a:bodyPr/>
        <a:lstStyle/>
        <a:p>
          <a:r>
            <a:rPr lang="en-US" dirty="0"/>
            <a:t>Connect with </a:t>
          </a:r>
          <a:r>
            <a:rPr lang="en-US" b="0" i="0" dirty="0"/>
            <a:t>Naval Special Warfare Center (NSWCEN) CMDCM (SWCC) for guidance on access to a team and implementation of project </a:t>
          </a:r>
          <a:endParaRPr lang="en-US" dirty="0"/>
        </a:p>
      </dgm:t>
    </dgm:pt>
    <dgm:pt modelId="{79F94493-F6D7-488E-A88D-9D6B3A3C5205}" type="parTrans" cxnId="{3AB2676B-468D-4C42-8522-1BF39E16F6EF}">
      <dgm:prSet/>
      <dgm:spPr/>
      <dgm:t>
        <a:bodyPr/>
        <a:lstStyle/>
        <a:p>
          <a:endParaRPr lang="en-US"/>
        </a:p>
      </dgm:t>
    </dgm:pt>
    <dgm:pt modelId="{0B549172-57A3-4E12-904B-250393847929}" type="sibTrans" cxnId="{3AB2676B-468D-4C42-8522-1BF39E16F6EF}">
      <dgm:prSet/>
      <dgm:spPr/>
      <dgm:t>
        <a:bodyPr/>
        <a:lstStyle/>
        <a:p>
          <a:endParaRPr lang="en-US"/>
        </a:p>
      </dgm:t>
    </dgm:pt>
    <dgm:pt modelId="{2876D16B-A46F-410E-847F-1532566F67FC}">
      <dgm:prSet/>
      <dgm:spPr/>
      <dgm:t>
        <a:bodyPr/>
        <a:lstStyle/>
        <a:p>
          <a:r>
            <a:rPr lang="en-US" dirty="0"/>
            <a:t>Work with SWCC on revising tracker information and ways of implementation</a:t>
          </a:r>
        </a:p>
      </dgm:t>
    </dgm:pt>
    <dgm:pt modelId="{9FBEDF9C-5F3B-490C-BA8F-DCD4165C74B4}" type="parTrans" cxnId="{C0572E65-EA19-43EB-85B9-178212876731}">
      <dgm:prSet/>
      <dgm:spPr/>
      <dgm:t>
        <a:bodyPr/>
        <a:lstStyle/>
        <a:p>
          <a:endParaRPr lang="en-US"/>
        </a:p>
      </dgm:t>
    </dgm:pt>
    <dgm:pt modelId="{94E36A9F-31FE-4AF5-8E60-2CB43488AE1D}" type="sibTrans" cxnId="{C0572E65-EA19-43EB-85B9-178212876731}">
      <dgm:prSet/>
      <dgm:spPr/>
      <dgm:t>
        <a:bodyPr/>
        <a:lstStyle/>
        <a:p>
          <a:endParaRPr lang="en-US"/>
        </a:p>
      </dgm:t>
    </dgm:pt>
    <dgm:pt modelId="{91476A36-7F90-44E6-A86E-AB40AAC70B1C}">
      <dgm:prSet/>
      <dgm:spPr/>
      <dgm:t>
        <a:bodyPr/>
        <a:lstStyle/>
        <a:p>
          <a:r>
            <a:rPr lang="en-US" dirty="0"/>
            <a:t>Continue to work on best ways of implementing for each team (i.e. water proofing, written vs mobile application, during or after tracking)</a:t>
          </a:r>
        </a:p>
      </dgm:t>
    </dgm:pt>
    <dgm:pt modelId="{9F5F54DD-C944-44C6-9AB7-E369F8E77CDF}" type="parTrans" cxnId="{3AB791CF-D010-4F45-B1E7-5EC3941E8E7C}">
      <dgm:prSet/>
      <dgm:spPr/>
      <dgm:t>
        <a:bodyPr/>
        <a:lstStyle/>
        <a:p>
          <a:endParaRPr lang="en-US"/>
        </a:p>
      </dgm:t>
    </dgm:pt>
    <dgm:pt modelId="{A5153DA1-1FC0-4286-A65E-2BEE1CDDF1AB}" type="sibTrans" cxnId="{3AB791CF-D010-4F45-B1E7-5EC3941E8E7C}">
      <dgm:prSet/>
      <dgm:spPr/>
      <dgm:t>
        <a:bodyPr/>
        <a:lstStyle/>
        <a:p>
          <a:endParaRPr lang="en-US"/>
        </a:p>
      </dgm:t>
    </dgm:pt>
    <dgm:pt modelId="{280AF64F-37C1-4188-9E75-7AE828BA0C31}">
      <dgm:prSet/>
      <dgm:spPr/>
      <dgm:t>
        <a:bodyPr/>
        <a:lstStyle/>
        <a:p>
          <a:r>
            <a:rPr lang="en-US" dirty="0"/>
            <a:t>Work on wording and clear concise categories for ease of understanding and tracking appropriate information for each different command and specific individual</a:t>
          </a:r>
        </a:p>
      </dgm:t>
    </dgm:pt>
    <dgm:pt modelId="{F6DC40B4-ED13-4488-8637-9DC071E49D32}" type="parTrans" cxnId="{F46939E5-0B51-4502-ABDD-940E68D44D00}">
      <dgm:prSet/>
      <dgm:spPr/>
      <dgm:t>
        <a:bodyPr/>
        <a:lstStyle/>
        <a:p>
          <a:endParaRPr lang="en-US"/>
        </a:p>
      </dgm:t>
    </dgm:pt>
    <dgm:pt modelId="{699B441F-A17F-47AC-8164-ED444A459EEF}" type="sibTrans" cxnId="{F46939E5-0B51-4502-ABDD-940E68D44D00}">
      <dgm:prSet/>
      <dgm:spPr/>
      <dgm:t>
        <a:bodyPr/>
        <a:lstStyle/>
        <a:p>
          <a:endParaRPr lang="en-US"/>
        </a:p>
      </dgm:t>
    </dgm:pt>
    <dgm:pt modelId="{B425BF19-DE48-408E-AC74-69362271FACC}">
      <dgm:prSet/>
      <dgm:spPr/>
      <dgm:t>
        <a:bodyPr/>
        <a:lstStyle/>
        <a:p>
          <a:r>
            <a:rPr lang="en-US" dirty="0"/>
            <a:t>Determining the best time to implement and if </a:t>
          </a:r>
          <a:r>
            <a:rPr lang="en-US" dirty="0" err="1"/>
            <a:t>initating</a:t>
          </a:r>
          <a:r>
            <a:rPr lang="en-US" dirty="0"/>
            <a:t> in training phase vs experienced SOF using during daily/weekly trainings and deployments. </a:t>
          </a:r>
        </a:p>
      </dgm:t>
    </dgm:pt>
    <dgm:pt modelId="{C9D7A4F6-6E27-42E1-8167-CF600A17F274}" type="parTrans" cxnId="{3BD7D83D-FB6C-48C5-B86D-1E3EEF073ED9}">
      <dgm:prSet/>
      <dgm:spPr/>
      <dgm:t>
        <a:bodyPr/>
        <a:lstStyle/>
        <a:p>
          <a:endParaRPr lang="en-US"/>
        </a:p>
      </dgm:t>
    </dgm:pt>
    <dgm:pt modelId="{DB31B177-5418-4642-A339-BCDFCAF30F8D}" type="sibTrans" cxnId="{3BD7D83D-FB6C-48C5-B86D-1E3EEF073ED9}">
      <dgm:prSet/>
      <dgm:spPr/>
      <dgm:t>
        <a:bodyPr/>
        <a:lstStyle/>
        <a:p>
          <a:endParaRPr lang="en-US"/>
        </a:p>
      </dgm:t>
    </dgm:pt>
    <dgm:pt modelId="{C4B74A02-12E8-42B6-BEEA-2C7D49723D43}">
      <dgm:prSet/>
      <dgm:spPr/>
      <dgm:t>
        <a:bodyPr/>
        <a:lstStyle/>
        <a:p>
          <a:r>
            <a:rPr lang="en-US" dirty="0"/>
            <a:t>Continue to revise according to feedback and comments provided by the users. </a:t>
          </a:r>
        </a:p>
      </dgm:t>
    </dgm:pt>
    <dgm:pt modelId="{C8AB4356-31E0-4D37-97A3-716A89787400}" type="parTrans" cxnId="{F86F65BA-9F31-4BA5-80AA-28C79593A759}">
      <dgm:prSet/>
      <dgm:spPr/>
      <dgm:t>
        <a:bodyPr/>
        <a:lstStyle/>
        <a:p>
          <a:endParaRPr lang="en-US"/>
        </a:p>
      </dgm:t>
    </dgm:pt>
    <dgm:pt modelId="{3CF1B29E-F3DC-4989-9809-41D0657874D7}" type="sibTrans" cxnId="{F86F65BA-9F31-4BA5-80AA-28C79593A759}">
      <dgm:prSet/>
      <dgm:spPr/>
      <dgm:t>
        <a:bodyPr/>
        <a:lstStyle/>
        <a:p>
          <a:endParaRPr lang="en-US"/>
        </a:p>
      </dgm:t>
    </dgm:pt>
    <dgm:pt modelId="{6E307224-4FA7-4F60-A95E-2B32F8BF25EE}" type="pres">
      <dgm:prSet presAssocID="{BAC31D41-73B3-441D-A84D-9F54623990F2}" presName="outerComposite" presStyleCnt="0">
        <dgm:presLayoutVars>
          <dgm:chMax val="5"/>
          <dgm:dir/>
          <dgm:resizeHandles val="exact"/>
        </dgm:presLayoutVars>
      </dgm:prSet>
      <dgm:spPr/>
    </dgm:pt>
    <dgm:pt modelId="{6DC24799-D00E-476C-8FE2-9940BA7B1CFF}" type="pres">
      <dgm:prSet presAssocID="{BAC31D41-73B3-441D-A84D-9F54623990F2}" presName="dummyMaxCanvas" presStyleCnt="0">
        <dgm:presLayoutVars/>
      </dgm:prSet>
      <dgm:spPr/>
    </dgm:pt>
    <dgm:pt modelId="{D1E784E9-9CB9-458B-97A2-F89F549B9FFF}" type="pres">
      <dgm:prSet presAssocID="{BAC31D41-73B3-441D-A84D-9F54623990F2}" presName="FiveNodes_1" presStyleLbl="node1" presStyleIdx="0" presStyleCnt="5">
        <dgm:presLayoutVars>
          <dgm:bulletEnabled val="1"/>
        </dgm:presLayoutVars>
      </dgm:prSet>
      <dgm:spPr/>
    </dgm:pt>
    <dgm:pt modelId="{61DB7780-189F-42DC-AEFC-1423E7ACBBB8}" type="pres">
      <dgm:prSet presAssocID="{BAC31D41-73B3-441D-A84D-9F54623990F2}" presName="FiveNodes_2" presStyleLbl="node1" presStyleIdx="1" presStyleCnt="5">
        <dgm:presLayoutVars>
          <dgm:bulletEnabled val="1"/>
        </dgm:presLayoutVars>
      </dgm:prSet>
      <dgm:spPr/>
    </dgm:pt>
    <dgm:pt modelId="{5C69741F-6BE9-407C-A8CD-48B6BC12D340}" type="pres">
      <dgm:prSet presAssocID="{BAC31D41-73B3-441D-A84D-9F54623990F2}" presName="FiveNodes_3" presStyleLbl="node1" presStyleIdx="2" presStyleCnt="5">
        <dgm:presLayoutVars>
          <dgm:bulletEnabled val="1"/>
        </dgm:presLayoutVars>
      </dgm:prSet>
      <dgm:spPr/>
    </dgm:pt>
    <dgm:pt modelId="{74D7E6CC-36EE-4C19-A96E-8FFD26859E63}" type="pres">
      <dgm:prSet presAssocID="{BAC31D41-73B3-441D-A84D-9F54623990F2}" presName="FiveNodes_4" presStyleLbl="node1" presStyleIdx="3" presStyleCnt="5">
        <dgm:presLayoutVars>
          <dgm:bulletEnabled val="1"/>
        </dgm:presLayoutVars>
      </dgm:prSet>
      <dgm:spPr/>
    </dgm:pt>
    <dgm:pt modelId="{D69A9947-47ED-44D8-BA13-C302F0145E73}" type="pres">
      <dgm:prSet presAssocID="{BAC31D41-73B3-441D-A84D-9F54623990F2}" presName="FiveNodes_5" presStyleLbl="node1" presStyleIdx="4" presStyleCnt="5">
        <dgm:presLayoutVars>
          <dgm:bulletEnabled val="1"/>
        </dgm:presLayoutVars>
      </dgm:prSet>
      <dgm:spPr/>
    </dgm:pt>
    <dgm:pt modelId="{A42BE378-EC3F-4073-A232-DDE29AB22EA5}" type="pres">
      <dgm:prSet presAssocID="{BAC31D41-73B3-441D-A84D-9F54623990F2}" presName="FiveConn_1-2" presStyleLbl="fgAccFollowNode1" presStyleIdx="0" presStyleCnt="4">
        <dgm:presLayoutVars>
          <dgm:bulletEnabled val="1"/>
        </dgm:presLayoutVars>
      </dgm:prSet>
      <dgm:spPr/>
    </dgm:pt>
    <dgm:pt modelId="{99D4F7C5-2145-4569-B36A-E03D5C3D3F50}" type="pres">
      <dgm:prSet presAssocID="{BAC31D41-73B3-441D-A84D-9F54623990F2}" presName="FiveConn_2-3" presStyleLbl="fgAccFollowNode1" presStyleIdx="1" presStyleCnt="4">
        <dgm:presLayoutVars>
          <dgm:bulletEnabled val="1"/>
        </dgm:presLayoutVars>
      </dgm:prSet>
      <dgm:spPr/>
    </dgm:pt>
    <dgm:pt modelId="{9E561222-7EBC-48D2-85C8-096D3564AB9E}" type="pres">
      <dgm:prSet presAssocID="{BAC31D41-73B3-441D-A84D-9F54623990F2}" presName="FiveConn_3-4" presStyleLbl="fgAccFollowNode1" presStyleIdx="2" presStyleCnt="4">
        <dgm:presLayoutVars>
          <dgm:bulletEnabled val="1"/>
        </dgm:presLayoutVars>
      </dgm:prSet>
      <dgm:spPr/>
    </dgm:pt>
    <dgm:pt modelId="{0E2EAD70-3CBF-4BB0-8C88-CF9C8D3D2A6F}" type="pres">
      <dgm:prSet presAssocID="{BAC31D41-73B3-441D-A84D-9F54623990F2}" presName="FiveConn_4-5" presStyleLbl="fgAccFollowNode1" presStyleIdx="3" presStyleCnt="4">
        <dgm:presLayoutVars>
          <dgm:bulletEnabled val="1"/>
        </dgm:presLayoutVars>
      </dgm:prSet>
      <dgm:spPr/>
    </dgm:pt>
    <dgm:pt modelId="{016AAF7C-2E80-44B4-A2FF-52D2458A7B58}" type="pres">
      <dgm:prSet presAssocID="{BAC31D41-73B3-441D-A84D-9F54623990F2}" presName="FiveNodes_1_text" presStyleLbl="node1" presStyleIdx="4" presStyleCnt="5">
        <dgm:presLayoutVars>
          <dgm:bulletEnabled val="1"/>
        </dgm:presLayoutVars>
      </dgm:prSet>
      <dgm:spPr/>
    </dgm:pt>
    <dgm:pt modelId="{3B115A42-0028-4641-8639-9F8E89EDFB52}" type="pres">
      <dgm:prSet presAssocID="{BAC31D41-73B3-441D-A84D-9F54623990F2}" presName="FiveNodes_2_text" presStyleLbl="node1" presStyleIdx="4" presStyleCnt="5">
        <dgm:presLayoutVars>
          <dgm:bulletEnabled val="1"/>
        </dgm:presLayoutVars>
      </dgm:prSet>
      <dgm:spPr/>
    </dgm:pt>
    <dgm:pt modelId="{54323221-5DBA-46C8-8447-BC15D1043F7C}" type="pres">
      <dgm:prSet presAssocID="{BAC31D41-73B3-441D-A84D-9F54623990F2}" presName="FiveNodes_3_text" presStyleLbl="node1" presStyleIdx="4" presStyleCnt="5">
        <dgm:presLayoutVars>
          <dgm:bulletEnabled val="1"/>
        </dgm:presLayoutVars>
      </dgm:prSet>
      <dgm:spPr/>
    </dgm:pt>
    <dgm:pt modelId="{2F431B82-1AE5-4808-8B1C-D229AB4D4922}" type="pres">
      <dgm:prSet presAssocID="{BAC31D41-73B3-441D-A84D-9F54623990F2}" presName="FiveNodes_4_text" presStyleLbl="node1" presStyleIdx="4" presStyleCnt="5">
        <dgm:presLayoutVars>
          <dgm:bulletEnabled val="1"/>
        </dgm:presLayoutVars>
      </dgm:prSet>
      <dgm:spPr/>
    </dgm:pt>
    <dgm:pt modelId="{452E0949-0E70-499B-9AC2-41905F53D7E3}" type="pres">
      <dgm:prSet presAssocID="{BAC31D41-73B3-441D-A84D-9F54623990F2}" presName="FiveNodes_5_text" presStyleLbl="node1" presStyleIdx="4" presStyleCnt="5">
        <dgm:presLayoutVars>
          <dgm:bulletEnabled val="1"/>
        </dgm:presLayoutVars>
      </dgm:prSet>
      <dgm:spPr/>
    </dgm:pt>
  </dgm:ptLst>
  <dgm:cxnLst>
    <dgm:cxn modelId="{14097B02-805B-42F8-93F9-EFE11E4AB941}" srcId="{BAC31D41-73B3-441D-A84D-9F54623990F2}" destId="{E95A0AB4-D909-4BF4-9EB1-D153204EE663}" srcOrd="2" destOrd="0" parTransId="{27E78286-9B92-4AAB-B6D3-654C1A7A5021}" sibTransId="{39984474-3C11-404F-B8A1-789435C869AF}"/>
    <dgm:cxn modelId="{54B4EA05-4A57-41AA-86E6-9DD5A0234D8E}" type="presOf" srcId="{2F7C069B-BCE7-4696-A554-88AE62414611}" destId="{D69A9947-47ED-44D8-BA13-C302F0145E73}" srcOrd="0" destOrd="0" presId="urn:microsoft.com/office/officeart/2005/8/layout/vProcess5"/>
    <dgm:cxn modelId="{2DA18A11-DCAE-44C1-A57B-CB0B8E67FF7A}" type="presOf" srcId="{B425BF19-DE48-408E-AC74-69362271FACC}" destId="{016AAF7C-2E80-44B4-A2FF-52D2458A7B58}" srcOrd="1" destOrd="1" presId="urn:microsoft.com/office/officeart/2005/8/layout/vProcess5"/>
    <dgm:cxn modelId="{4C5BAB1D-6994-4E06-9B60-B729C19511D2}" type="presOf" srcId="{C4B74A02-12E8-42B6-BEEA-2C7D49723D43}" destId="{D69A9947-47ED-44D8-BA13-C302F0145E73}" srcOrd="0" destOrd="1" presId="urn:microsoft.com/office/officeart/2005/8/layout/vProcess5"/>
    <dgm:cxn modelId="{569E412F-19A8-42E3-9E6A-31FCB9B49877}" type="presOf" srcId="{252BCBB2-DBBE-47A9-9F4A-BD03342EB6B1}" destId="{61DB7780-189F-42DC-AEFC-1423E7ACBBB8}" srcOrd="0" destOrd="0" presId="urn:microsoft.com/office/officeart/2005/8/layout/vProcess5"/>
    <dgm:cxn modelId="{8347AF36-2D2D-4B29-99B8-1F02220BC280}" type="presOf" srcId="{E95A0AB4-D909-4BF4-9EB1-D153204EE663}" destId="{5C69741F-6BE9-407C-A8CD-48B6BC12D340}" srcOrd="0" destOrd="0" presId="urn:microsoft.com/office/officeart/2005/8/layout/vProcess5"/>
    <dgm:cxn modelId="{3BD7D83D-FB6C-48C5-B86D-1E3EEF073ED9}" srcId="{BB524F91-4710-4216-A8AA-8A032E4ACCEA}" destId="{B425BF19-DE48-408E-AC74-69362271FACC}" srcOrd="0" destOrd="0" parTransId="{C9D7A4F6-6E27-42E1-8167-CF600A17F274}" sibTransId="{DB31B177-5418-4642-A339-BCDFCAF30F8D}"/>
    <dgm:cxn modelId="{82398F63-B499-42C3-B09B-7A7B712FCD01}" srcId="{BAC31D41-73B3-441D-A84D-9F54623990F2}" destId="{252BCBB2-DBBE-47A9-9F4A-BD03342EB6B1}" srcOrd="1" destOrd="0" parTransId="{1F275AB7-4B03-4E1E-B84C-677D841A9309}" sibTransId="{77402163-5BE2-4679-99AF-56C029555B47}"/>
    <dgm:cxn modelId="{61ACDF43-4F7D-421A-84EE-1BE3A29D750A}" type="presOf" srcId="{2876D16B-A46F-410E-847F-1532566F67FC}" destId="{74D7E6CC-36EE-4C19-A96E-8FFD26859E63}" srcOrd="0" destOrd="1" presId="urn:microsoft.com/office/officeart/2005/8/layout/vProcess5"/>
    <dgm:cxn modelId="{C0572E65-EA19-43EB-85B9-178212876731}" srcId="{C0EA9D77-F8FC-4194-8847-BFCF7F2E0C0E}" destId="{2876D16B-A46F-410E-847F-1532566F67FC}" srcOrd="0" destOrd="0" parTransId="{9FBEDF9C-5F3B-490C-BA8F-DCD4165C74B4}" sibTransId="{94E36A9F-31FE-4AF5-8E60-2CB43488AE1D}"/>
    <dgm:cxn modelId="{45416B46-0EFE-44E7-AFE3-3F90723667BD}" type="presOf" srcId="{E95A0AB4-D909-4BF4-9EB1-D153204EE663}" destId="{54323221-5DBA-46C8-8447-BC15D1043F7C}" srcOrd="1" destOrd="0" presId="urn:microsoft.com/office/officeart/2005/8/layout/vProcess5"/>
    <dgm:cxn modelId="{BAC3534A-93B5-47B1-8F58-D37958A0C3A4}" type="presOf" srcId="{252BCBB2-DBBE-47A9-9F4A-BD03342EB6B1}" destId="{3B115A42-0028-4641-8639-9F8E89EDFB52}" srcOrd="1" destOrd="0" presId="urn:microsoft.com/office/officeart/2005/8/layout/vProcess5"/>
    <dgm:cxn modelId="{3AB2676B-468D-4C42-8522-1BF39E16F6EF}" srcId="{BAC31D41-73B3-441D-A84D-9F54623990F2}" destId="{BB524F91-4710-4216-A8AA-8A032E4ACCEA}" srcOrd="0" destOrd="0" parTransId="{79F94493-F6D7-488E-A88D-9D6B3A3C5205}" sibTransId="{0B549172-57A3-4E12-904B-250393847929}"/>
    <dgm:cxn modelId="{DE1A1D6C-7975-422B-8B40-C38C70738965}" type="presOf" srcId="{280AF64F-37C1-4188-9E75-7AE828BA0C31}" destId="{61DB7780-189F-42DC-AEFC-1423E7ACBBB8}" srcOrd="0" destOrd="1" presId="urn:microsoft.com/office/officeart/2005/8/layout/vProcess5"/>
    <dgm:cxn modelId="{9F5DBD4F-D9E9-4057-A078-B26C0ED00DD1}" type="presOf" srcId="{BB524F91-4710-4216-A8AA-8A032E4ACCEA}" destId="{D1E784E9-9CB9-458B-97A2-F89F549B9FFF}" srcOrd="0" destOrd="0" presId="urn:microsoft.com/office/officeart/2005/8/layout/vProcess5"/>
    <dgm:cxn modelId="{AB0B0350-BBFF-4FCF-BA08-24FE9D02322E}" type="presOf" srcId="{2876D16B-A46F-410E-847F-1532566F67FC}" destId="{2F431B82-1AE5-4808-8B1C-D229AB4D4922}" srcOrd="1" destOrd="1" presId="urn:microsoft.com/office/officeart/2005/8/layout/vProcess5"/>
    <dgm:cxn modelId="{CDCB4272-8C82-478A-ACF6-049EDD13FBF7}" type="presOf" srcId="{39984474-3C11-404F-B8A1-789435C869AF}" destId="{9E561222-7EBC-48D2-85C8-096D3564AB9E}" srcOrd="0" destOrd="0" presId="urn:microsoft.com/office/officeart/2005/8/layout/vProcess5"/>
    <dgm:cxn modelId="{B5B8FB79-F58F-43BF-96EB-2B66AA311781}" type="presOf" srcId="{280AF64F-37C1-4188-9E75-7AE828BA0C31}" destId="{3B115A42-0028-4641-8639-9F8E89EDFB52}" srcOrd="1" destOrd="1" presId="urn:microsoft.com/office/officeart/2005/8/layout/vProcess5"/>
    <dgm:cxn modelId="{016F7E7F-49CA-48F3-A452-E74445DA04EC}" type="presOf" srcId="{91476A36-7F90-44E6-A86E-AB40AAC70B1C}" destId="{54323221-5DBA-46C8-8447-BC15D1043F7C}" srcOrd="1" destOrd="1" presId="urn:microsoft.com/office/officeart/2005/8/layout/vProcess5"/>
    <dgm:cxn modelId="{F4F3D286-2FB4-41B6-9D4F-FC3DD64B50AA}" type="presOf" srcId="{C0EA9D77-F8FC-4194-8847-BFCF7F2E0C0E}" destId="{74D7E6CC-36EE-4C19-A96E-8FFD26859E63}" srcOrd="0" destOrd="0" presId="urn:microsoft.com/office/officeart/2005/8/layout/vProcess5"/>
    <dgm:cxn modelId="{248A1492-F627-47AE-A8E0-C02411E9F5A4}" type="presOf" srcId="{91476A36-7F90-44E6-A86E-AB40AAC70B1C}" destId="{5C69741F-6BE9-407C-A8CD-48B6BC12D340}" srcOrd="0" destOrd="1" presId="urn:microsoft.com/office/officeart/2005/8/layout/vProcess5"/>
    <dgm:cxn modelId="{B4171992-BA2D-409F-9268-A6CCCEA0CCC8}" type="presOf" srcId="{2F7C069B-BCE7-4696-A554-88AE62414611}" destId="{452E0949-0E70-499B-9AC2-41905F53D7E3}" srcOrd="1" destOrd="0" presId="urn:microsoft.com/office/officeart/2005/8/layout/vProcess5"/>
    <dgm:cxn modelId="{4E6D55A3-1459-4139-A753-A105986E96EF}" type="presOf" srcId="{C4B74A02-12E8-42B6-BEEA-2C7D49723D43}" destId="{452E0949-0E70-499B-9AC2-41905F53D7E3}" srcOrd="1" destOrd="1" presId="urn:microsoft.com/office/officeart/2005/8/layout/vProcess5"/>
    <dgm:cxn modelId="{DD0B0EAF-EC7C-4EBE-85FC-94AB08DC5DF7}" type="presOf" srcId="{77402163-5BE2-4679-99AF-56C029555B47}" destId="{99D4F7C5-2145-4569-B36A-E03D5C3D3F50}" srcOrd="0" destOrd="0" presId="urn:microsoft.com/office/officeart/2005/8/layout/vProcess5"/>
    <dgm:cxn modelId="{478958B0-69D5-4E94-A220-CD56AE88E3D0}" type="presOf" srcId="{C0EA9D77-F8FC-4194-8847-BFCF7F2E0C0E}" destId="{2F431B82-1AE5-4808-8B1C-D229AB4D4922}" srcOrd="1" destOrd="0" presId="urn:microsoft.com/office/officeart/2005/8/layout/vProcess5"/>
    <dgm:cxn modelId="{F86F65BA-9F31-4BA5-80AA-28C79593A759}" srcId="{2F7C069B-BCE7-4696-A554-88AE62414611}" destId="{C4B74A02-12E8-42B6-BEEA-2C7D49723D43}" srcOrd="0" destOrd="0" parTransId="{C8AB4356-31E0-4D37-97A3-716A89787400}" sibTransId="{3CF1B29E-F3DC-4989-9809-41D0657874D7}"/>
    <dgm:cxn modelId="{102911BE-1A24-42A1-8607-51DE77C342A2}" type="presOf" srcId="{0B549172-57A3-4E12-904B-250393847929}" destId="{A42BE378-EC3F-4073-A232-DDE29AB22EA5}" srcOrd="0" destOrd="0" presId="urn:microsoft.com/office/officeart/2005/8/layout/vProcess5"/>
    <dgm:cxn modelId="{3AB791CF-D010-4F45-B1E7-5EC3941E8E7C}" srcId="{E95A0AB4-D909-4BF4-9EB1-D153204EE663}" destId="{91476A36-7F90-44E6-A86E-AB40AAC70B1C}" srcOrd="0" destOrd="0" parTransId="{9F5F54DD-C944-44C6-9AB7-E369F8E77CDF}" sibTransId="{A5153DA1-1FC0-4286-A65E-2BEE1CDDF1AB}"/>
    <dgm:cxn modelId="{6C6BF1D7-4AB6-4AA1-AED9-4D9D62C76ABE}" type="presOf" srcId="{B425BF19-DE48-408E-AC74-69362271FACC}" destId="{D1E784E9-9CB9-458B-97A2-F89F549B9FFF}" srcOrd="0" destOrd="1" presId="urn:microsoft.com/office/officeart/2005/8/layout/vProcess5"/>
    <dgm:cxn modelId="{BA1FBFD9-0EC8-484C-B7E6-F13063290948}" srcId="{BAC31D41-73B3-441D-A84D-9F54623990F2}" destId="{C0EA9D77-F8FC-4194-8847-BFCF7F2E0C0E}" srcOrd="3" destOrd="0" parTransId="{A472672E-CD6B-4901-838D-B1091D9C7EFA}" sibTransId="{942C013A-B56F-4EBE-A8FE-3B16D7A20B31}"/>
    <dgm:cxn modelId="{F46939E5-0B51-4502-ABDD-940E68D44D00}" srcId="{252BCBB2-DBBE-47A9-9F4A-BD03342EB6B1}" destId="{280AF64F-37C1-4188-9E75-7AE828BA0C31}" srcOrd="0" destOrd="0" parTransId="{F6DC40B4-ED13-4488-8637-9DC071E49D32}" sibTransId="{699B441F-A17F-47AC-8164-ED444A459EEF}"/>
    <dgm:cxn modelId="{F86DC6ED-7DF2-4EBA-B408-AC078E0B8A27}" type="presOf" srcId="{BB524F91-4710-4216-A8AA-8A032E4ACCEA}" destId="{016AAF7C-2E80-44B4-A2FF-52D2458A7B58}" srcOrd="1" destOrd="0" presId="urn:microsoft.com/office/officeart/2005/8/layout/vProcess5"/>
    <dgm:cxn modelId="{E6DB8DF4-E26B-4267-AA64-68967BB01D88}" srcId="{BAC31D41-73B3-441D-A84D-9F54623990F2}" destId="{2F7C069B-BCE7-4696-A554-88AE62414611}" srcOrd="4" destOrd="0" parTransId="{E258A32A-6278-4BD4-8950-72B99904AC7D}" sibTransId="{D3CE9FC5-5447-4430-97EE-68942E948297}"/>
    <dgm:cxn modelId="{917B81F6-4AAC-428A-9D6C-8346A56EA650}" type="presOf" srcId="{BAC31D41-73B3-441D-A84D-9F54623990F2}" destId="{6E307224-4FA7-4F60-A95E-2B32F8BF25EE}" srcOrd="0" destOrd="0" presId="urn:microsoft.com/office/officeart/2005/8/layout/vProcess5"/>
    <dgm:cxn modelId="{EE0825F9-7CB8-4508-9DB3-BCB313E97323}" type="presOf" srcId="{942C013A-B56F-4EBE-A8FE-3B16D7A20B31}" destId="{0E2EAD70-3CBF-4BB0-8C88-CF9C8D3D2A6F}" srcOrd="0" destOrd="0" presId="urn:microsoft.com/office/officeart/2005/8/layout/vProcess5"/>
    <dgm:cxn modelId="{192E5CED-7DF6-47A4-82CB-49262725BF05}" type="presParOf" srcId="{6E307224-4FA7-4F60-A95E-2B32F8BF25EE}" destId="{6DC24799-D00E-476C-8FE2-9940BA7B1CFF}" srcOrd="0" destOrd="0" presId="urn:microsoft.com/office/officeart/2005/8/layout/vProcess5"/>
    <dgm:cxn modelId="{936711FB-9572-468D-A679-B866D5E6BB15}" type="presParOf" srcId="{6E307224-4FA7-4F60-A95E-2B32F8BF25EE}" destId="{D1E784E9-9CB9-458B-97A2-F89F549B9FFF}" srcOrd="1" destOrd="0" presId="urn:microsoft.com/office/officeart/2005/8/layout/vProcess5"/>
    <dgm:cxn modelId="{E94F046D-D73F-47B4-ACF5-7BA2D32C92FC}" type="presParOf" srcId="{6E307224-4FA7-4F60-A95E-2B32F8BF25EE}" destId="{61DB7780-189F-42DC-AEFC-1423E7ACBBB8}" srcOrd="2" destOrd="0" presId="urn:microsoft.com/office/officeart/2005/8/layout/vProcess5"/>
    <dgm:cxn modelId="{14C37C11-29CE-4111-8703-F65A042E0A3A}" type="presParOf" srcId="{6E307224-4FA7-4F60-A95E-2B32F8BF25EE}" destId="{5C69741F-6BE9-407C-A8CD-48B6BC12D340}" srcOrd="3" destOrd="0" presId="urn:microsoft.com/office/officeart/2005/8/layout/vProcess5"/>
    <dgm:cxn modelId="{76D9E0DC-0475-4477-BFC4-6A758A9D76B5}" type="presParOf" srcId="{6E307224-4FA7-4F60-A95E-2B32F8BF25EE}" destId="{74D7E6CC-36EE-4C19-A96E-8FFD26859E63}" srcOrd="4" destOrd="0" presId="urn:microsoft.com/office/officeart/2005/8/layout/vProcess5"/>
    <dgm:cxn modelId="{6362D0E0-29B5-4896-89AD-7D425F3290F8}" type="presParOf" srcId="{6E307224-4FA7-4F60-A95E-2B32F8BF25EE}" destId="{D69A9947-47ED-44D8-BA13-C302F0145E73}" srcOrd="5" destOrd="0" presId="urn:microsoft.com/office/officeart/2005/8/layout/vProcess5"/>
    <dgm:cxn modelId="{C838E292-D4DB-438F-B246-6A0A73472041}" type="presParOf" srcId="{6E307224-4FA7-4F60-A95E-2B32F8BF25EE}" destId="{A42BE378-EC3F-4073-A232-DDE29AB22EA5}" srcOrd="6" destOrd="0" presId="urn:microsoft.com/office/officeart/2005/8/layout/vProcess5"/>
    <dgm:cxn modelId="{0F37EA6D-2963-41F8-B438-F9E9B1DD9AD8}" type="presParOf" srcId="{6E307224-4FA7-4F60-A95E-2B32F8BF25EE}" destId="{99D4F7C5-2145-4569-B36A-E03D5C3D3F50}" srcOrd="7" destOrd="0" presId="urn:microsoft.com/office/officeart/2005/8/layout/vProcess5"/>
    <dgm:cxn modelId="{38C93D7D-6E9E-44F0-B614-7B40CD6EE715}" type="presParOf" srcId="{6E307224-4FA7-4F60-A95E-2B32F8BF25EE}" destId="{9E561222-7EBC-48D2-85C8-096D3564AB9E}" srcOrd="8" destOrd="0" presId="urn:microsoft.com/office/officeart/2005/8/layout/vProcess5"/>
    <dgm:cxn modelId="{6735EF2E-713E-43EA-98CC-A4F3036F5C34}" type="presParOf" srcId="{6E307224-4FA7-4F60-A95E-2B32F8BF25EE}" destId="{0E2EAD70-3CBF-4BB0-8C88-CF9C8D3D2A6F}" srcOrd="9" destOrd="0" presId="urn:microsoft.com/office/officeart/2005/8/layout/vProcess5"/>
    <dgm:cxn modelId="{5F607EF6-B772-43FD-ADF3-B9B25E61FD42}" type="presParOf" srcId="{6E307224-4FA7-4F60-A95E-2B32F8BF25EE}" destId="{016AAF7C-2E80-44B4-A2FF-52D2458A7B58}" srcOrd="10" destOrd="0" presId="urn:microsoft.com/office/officeart/2005/8/layout/vProcess5"/>
    <dgm:cxn modelId="{4FDE1506-BF4D-469F-9939-A360028508F6}" type="presParOf" srcId="{6E307224-4FA7-4F60-A95E-2B32F8BF25EE}" destId="{3B115A42-0028-4641-8639-9F8E89EDFB52}" srcOrd="11" destOrd="0" presId="urn:microsoft.com/office/officeart/2005/8/layout/vProcess5"/>
    <dgm:cxn modelId="{E0ADF56F-31F7-41A5-9776-990A93C90C53}" type="presParOf" srcId="{6E307224-4FA7-4F60-A95E-2B32F8BF25EE}" destId="{54323221-5DBA-46C8-8447-BC15D1043F7C}" srcOrd="12" destOrd="0" presId="urn:microsoft.com/office/officeart/2005/8/layout/vProcess5"/>
    <dgm:cxn modelId="{340E0A00-E3D5-43E1-B511-3A195C1EACA3}" type="presParOf" srcId="{6E307224-4FA7-4F60-A95E-2B32F8BF25EE}" destId="{2F431B82-1AE5-4808-8B1C-D229AB4D4922}" srcOrd="13" destOrd="0" presId="urn:microsoft.com/office/officeart/2005/8/layout/vProcess5"/>
    <dgm:cxn modelId="{DDE14FBF-EF97-4928-B221-E25DE8F82C19}" type="presParOf" srcId="{6E307224-4FA7-4F60-A95E-2B32F8BF25EE}" destId="{452E0949-0E70-499B-9AC2-41905F53D7E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27A266-0B29-4F45-949C-9F401FE990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4BFACCE-B89E-43BB-B20C-8C3601FBF36A}">
      <dgm:prSet phldrT="[Text]"/>
      <dgm:spPr/>
      <dgm:t>
        <a:bodyPr/>
        <a:lstStyle/>
        <a:p>
          <a:r>
            <a:rPr lang="en-US" b="1" u="sng" dirty="0"/>
            <a:t>Exposures </a:t>
          </a:r>
          <a:r>
            <a:rPr lang="en-US" i="1" dirty="0"/>
            <a:t>include proximity/type/duration</a:t>
          </a:r>
          <a:endParaRPr lang="en-US" dirty="0"/>
        </a:p>
      </dgm:t>
    </dgm:pt>
    <dgm:pt modelId="{E36B9E8B-0E7D-4F3F-B3D7-2FC85877C309}" type="parTrans" cxnId="{B2383D51-2FEB-4AA2-BF64-1AE48617A3C3}">
      <dgm:prSet/>
      <dgm:spPr/>
      <dgm:t>
        <a:bodyPr/>
        <a:lstStyle/>
        <a:p>
          <a:endParaRPr lang="en-US"/>
        </a:p>
      </dgm:t>
    </dgm:pt>
    <dgm:pt modelId="{A17BDE92-8372-47D2-A841-9D943718CD18}" type="sibTrans" cxnId="{B2383D51-2FEB-4AA2-BF64-1AE48617A3C3}">
      <dgm:prSet/>
      <dgm:spPr/>
      <dgm:t>
        <a:bodyPr/>
        <a:lstStyle/>
        <a:p>
          <a:endParaRPr lang="en-US"/>
        </a:p>
      </dgm:t>
    </dgm:pt>
    <dgm:pt modelId="{DD5A4489-BF24-451C-9257-91852C3F95FA}">
      <dgm:prSet phldrT="[Text]"/>
      <dgm:spPr/>
      <dgm:t>
        <a:bodyPr/>
        <a:lstStyle/>
        <a:p>
          <a:r>
            <a:rPr lang="en-US" b="1" u="sng" dirty="0"/>
            <a:t>Injuries/illness</a:t>
          </a:r>
          <a:r>
            <a:rPr lang="en-US" b="1" dirty="0"/>
            <a:t> </a:t>
          </a:r>
          <a:r>
            <a:rPr lang="en-US" dirty="0"/>
            <a:t>(mark or number on body and make notes here)</a:t>
          </a:r>
        </a:p>
      </dgm:t>
    </dgm:pt>
    <dgm:pt modelId="{06A1052B-4E6B-41DA-9FF3-C2CC6D459C2C}" type="parTrans" cxnId="{68E74760-04A1-4F24-9224-7C83F8BDCF0F}">
      <dgm:prSet/>
      <dgm:spPr/>
      <dgm:t>
        <a:bodyPr/>
        <a:lstStyle/>
        <a:p>
          <a:endParaRPr lang="en-US"/>
        </a:p>
      </dgm:t>
    </dgm:pt>
    <dgm:pt modelId="{87AF95B7-28D8-485C-B130-957B845CF6FB}" type="sibTrans" cxnId="{68E74760-04A1-4F24-9224-7C83F8BDCF0F}">
      <dgm:prSet/>
      <dgm:spPr/>
      <dgm:t>
        <a:bodyPr/>
        <a:lstStyle/>
        <a:p>
          <a:endParaRPr lang="en-US"/>
        </a:p>
      </dgm:t>
    </dgm:pt>
    <dgm:pt modelId="{BC60D255-840A-40B0-8B49-A98DCB7B851A}">
      <dgm:prSet phldrT="[Text]"/>
      <dgm:spPr/>
      <dgm:t>
        <a:bodyPr/>
        <a:lstStyle/>
        <a:p>
          <a:r>
            <a:rPr lang="en-US" b="1" u="sng" dirty="0"/>
            <a:t>Symptoms/duration</a:t>
          </a:r>
          <a:endParaRPr lang="en-US" dirty="0"/>
        </a:p>
      </dgm:t>
    </dgm:pt>
    <dgm:pt modelId="{FDC15A8F-0ED7-45AB-A8DF-5A51455CB9C1}" type="parTrans" cxnId="{AE62EBBB-4A38-4715-8A27-56A0CE69DACE}">
      <dgm:prSet/>
      <dgm:spPr/>
      <dgm:t>
        <a:bodyPr/>
        <a:lstStyle/>
        <a:p>
          <a:endParaRPr lang="en-US"/>
        </a:p>
      </dgm:t>
    </dgm:pt>
    <dgm:pt modelId="{D3E076BC-FCCA-4D26-A400-7FE49863A71E}" type="sibTrans" cxnId="{AE62EBBB-4A38-4715-8A27-56A0CE69DACE}">
      <dgm:prSet/>
      <dgm:spPr/>
      <dgm:t>
        <a:bodyPr/>
        <a:lstStyle/>
        <a:p>
          <a:endParaRPr lang="en-US"/>
        </a:p>
      </dgm:t>
    </dgm:pt>
    <dgm:pt modelId="{0771E94F-EF89-446F-B3E5-CD8B044CD076}">
      <dgm:prSet phldrT="[Text]" custT="1"/>
      <dgm:spPr/>
      <dgm:t>
        <a:bodyPr/>
        <a:lstStyle/>
        <a:p>
          <a:r>
            <a:rPr lang="en-US" sz="2000" b="1" dirty="0"/>
            <a:t>Environment:</a:t>
          </a:r>
        </a:p>
        <a:p>
          <a:r>
            <a:rPr lang="en-US" sz="1600" i="1" dirty="0"/>
            <a:t>water conditions □                                              desert conditions </a:t>
          </a:r>
          <a:r>
            <a:rPr lang="en-US" sz="1600" dirty="0"/>
            <a:t>□                    other □</a:t>
          </a:r>
        </a:p>
      </dgm:t>
    </dgm:pt>
    <dgm:pt modelId="{CA10D93F-B565-412B-AFB1-6BCD12E7516B}" type="parTrans" cxnId="{2780B20B-5CB0-4B9D-9FBC-8C8EF7B9B96D}">
      <dgm:prSet/>
      <dgm:spPr/>
      <dgm:t>
        <a:bodyPr/>
        <a:lstStyle/>
        <a:p>
          <a:endParaRPr lang="en-US"/>
        </a:p>
      </dgm:t>
    </dgm:pt>
    <dgm:pt modelId="{630C3D3F-57A1-4291-80ED-BDCABA718EB6}" type="sibTrans" cxnId="{2780B20B-5CB0-4B9D-9FBC-8C8EF7B9B96D}">
      <dgm:prSet/>
      <dgm:spPr/>
      <dgm:t>
        <a:bodyPr/>
        <a:lstStyle/>
        <a:p>
          <a:endParaRPr lang="en-US"/>
        </a:p>
      </dgm:t>
    </dgm:pt>
    <dgm:pt modelId="{1480F937-D2D1-4DAA-BFFC-0AA1070E31E2}">
      <dgm:prSet phldrT="[Text]" custT="1"/>
      <dgm:spPr/>
      <dgm:t>
        <a:bodyPr/>
        <a:lstStyle/>
        <a:p>
          <a:pPr>
            <a:buFont typeface="Wingdings" panose="05000000000000000000" pitchFamily="2" charset="2"/>
            <a:buChar char="q"/>
          </a:pPr>
          <a:r>
            <a:rPr lang="en-US" sz="2000" dirty="0"/>
            <a:t>Nausea/vomiting</a:t>
          </a:r>
        </a:p>
      </dgm:t>
    </dgm:pt>
    <dgm:pt modelId="{10A51FC4-1661-4C13-BBAA-B2383D612D24}" type="parTrans" cxnId="{B8DA534A-1A19-4B03-9353-CAAD5EFECF52}">
      <dgm:prSet/>
      <dgm:spPr/>
      <dgm:t>
        <a:bodyPr/>
        <a:lstStyle/>
        <a:p>
          <a:endParaRPr lang="en-US"/>
        </a:p>
      </dgm:t>
    </dgm:pt>
    <dgm:pt modelId="{E24DFEE8-E163-491B-BCCE-4674E0EE3F33}" type="sibTrans" cxnId="{B8DA534A-1A19-4B03-9353-CAAD5EFECF52}">
      <dgm:prSet/>
      <dgm:spPr/>
      <dgm:t>
        <a:bodyPr/>
        <a:lstStyle/>
        <a:p>
          <a:endParaRPr lang="en-US"/>
        </a:p>
      </dgm:t>
    </dgm:pt>
    <dgm:pt modelId="{9FFC2E4E-0794-4FE5-80FA-9BE3F51D472E}">
      <dgm:prSet phldrT="[Text]" custT="1"/>
      <dgm:spPr/>
      <dgm:t>
        <a:bodyPr/>
        <a:lstStyle/>
        <a:p>
          <a:pPr>
            <a:buFont typeface="Wingdings" panose="05000000000000000000" pitchFamily="2" charset="2"/>
            <a:buChar char="q"/>
          </a:pPr>
          <a:r>
            <a:rPr lang="en-US" sz="2000" dirty="0"/>
            <a:t>Headache</a:t>
          </a:r>
        </a:p>
      </dgm:t>
    </dgm:pt>
    <dgm:pt modelId="{BA932BB9-D3E8-4A03-BC6D-8F5C14565A3C}" type="parTrans" cxnId="{C167C522-03D5-45E8-8596-7F5FA3EE9D46}">
      <dgm:prSet/>
      <dgm:spPr/>
      <dgm:t>
        <a:bodyPr/>
        <a:lstStyle/>
        <a:p>
          <a:endParaRPr lang="en-US"/>
        </a:p>
      </dgm:t>
    </dgm:pt>
    <dgm:pt modelId="{6BB1A5B3-5E23-40B0-92CB-B565B36B0E84}" type="sibTrans" cxnId="{C167C522-03D5-45E8-8596-7F5FA3EE9D46}">
      <dgm:prSet/>
      <dgm:spPr/>
      <dgm:t>
        <a:bodyPr/>
        <a:lstStyle/>
        <a:p>
          <a:endParaRPr lang="en-US"/>
        </a:p>
      </dgm:t>
    </dgm:pt>
    <dgm:pt modelId="{2DD95C7B-9361-4A76-89FC-095D3C74ED32}">
      <dgm:prSet phldrT="[Text]" custT="1"/>
      <dgm:spPr/>
      <dgm:t>
        <a:bodyPr/>
        <a:lstStyle/>
        <a:p>
          <a:pPr>
            <a:buFont typeface="Wingdings" panose="05000000000000000000" pitchFamily="2" charset="2"/>
            <a:buChar char="q"/>
          </a:pPr>
          <a:r>
            <a:rPr lang="en-US" sz="2000" dirty="0"/>
            <a:t>Vision changes</a:t>
          </a:r>
        </a:p>
      </dgm:t>
    </dgm:pt>
    <dgm:pt modelId="{465B0489-1707-4404-8EE6-9591EFAB8B1B}" type="parTrans" cxnId="{D03B227F-6068-4EB5-A3FA-327956237B17}">
      <dgm:prSet/>
      <dgm:spPr/>
      <dgm:t>
        <a:bodyPr/>
        <a:lstStyle/>
        <a:p>
          <a:endParaRPr lang="en-US"/>
        </a:p>
      </dgm:t>
    </dgm:pt>
    <dgm:pt modelId="{65DAD0AE-D96B-4245-B9E3-7A496A1ED3DD}" type="sibTrans" cxnId="{D03B227F-6068-4EB5-A3FA-327956237B17}">
      <dgm:prSet/>
      <dgm:spPr/>
      <dgm:t>
        <a:bodyPr/>
        <a:lstStyle/>
        <a:p>
          <a:endParaRPr lang="en-US"/>
        </a:p>
      </dgm:t>
    </dgm:pt>
    <dgm:pt modelId="{345ACA6A-440C-46B0-B0D8-C9821613BCDD}">
      <dgm:prSet phldrT="[Text]" custT="1"/>
      <dgm:spPr/>
      <dgm:t>
        <a:bodyPr/>
        <a:lstStyle/>
        <a:p>
          <a:pPr>
            <a:buFont typeface="Wingdings" panose="05000000000000000000" pitchFamily="2" charset="2"/>
            <a:buChar char="q"/>
          </a:pPr>
          <a:r>
            <a:rPr lang="en-US" sz="2000" dirty="0"/>
            <a:t>Hearing changes</a:t>
          </a:r>
        </a:p>
      </dgm:t>
    </dgm:pt>
    <dgm:pt modelId="{2E3C06F4-C59E-4ED1-85ED-FA361CE912DE}" type="parTrans" cxnId="{400A9266-5608-4A53-B355-99A33BC794CC}">
      <dgm:prSet/>
      <dgm:spPr/>
      <dgm:t>
        <a:bodyPr/>
        <a:lstStyle/>
        <a:p>
          <a:endParaRPr lang="en-US"/>
        </a:p>
      </dgm:t>
    </dgm:pt>
    <dgm:pt modelId="{3FAFC8B2-433A-4A67-9341-E41962334CAE}" type="sibTrans" cxnId="{400A9266-5608-4A53-B355-99A33BC794CC}">
      <dgm:prSet/>
      <dgm:spPr/>
      <dgm:t>
        <a:bodyPr/>
        <a:lstStyle/>
        <a:p>
          <a:endParaRPr lang="en-US"/>
        </a:p>
      </dgm:t>
    </dgm:pt>
    <dgm:pt modelId="{83C410A0-90BD-4477-865F-70FC17E1FA37}">
      <dgm:prSet phldrT="[Text]" custT="1"/>
      <dgm:spPr/>
      <dgm:t>
        <a:bodyPr/>
        <a:lstStyle/>
        <a:p>
          <a:pPr>
            <a:buFont typeface="Wingdings" panose="05000000000000000000" pitchFamily="2" charset="2"/>
            <a:buChar char="q"/>
          </a:pPr>
          <a:r>
            <a:rPr lang="en-US" sz="2000" dirty="0"/>
            <a:t>Loss/altered level of consciousness – lightheaded/dizzy/ “seeing stars”</a:t>
          </a:r>
        </a:p>
      </dgm:t>
    </dgm:pt>
    <dgm:pt modelId="{CA7AD102-E55B-42E0-8B02-F704003398F8}" type="parTrans" cxnId="{95C1D72E-A03A-4950-B8DB-0A26F00E3D1E}">
      <dgm:prSet/>
      <dgm:spPr/>
      <dgm:t>
        <a:bodyPr/>
        <a:lstStyle/>
        <a:p>
          <a:endParaRPr lang="en-US"/>
        </a:p>
      </dgm:t>
    </dgm:pt>
    <dgm:pt modelId="{FB3EE7A7-6FD2-49F7-B5CA-2C213DE5B261}" type="sibTrans" cxnId="{95C1D72E-A03A-4950-B8DB-0A26F00E3D1E}">
      <dgm:prSet/>
      <dgm:spPr/>
      <dgm:t>
        <a:bodyPr/>
        <a:lstStyle/>
        <a:p>
          <a:endParaRPr lang="en-US"/>
        </a:p>
      </dgm:t>
    </dgm:pt>
    <dgm:pt modelId="{774EDB01-2FEF-49B6-8FF2-DD2E1B162F0D}">
      <dgm:prSet phldrT="[Text]" custT="1"/>
      <dgm:spPr/>
      <dgm:t>
        <a:bodyPr/>
        <a:lstStyle/>
        <a:p>
          <a:pPr>
            <a:buFont typeface="Wingdings" panose="05000000000000000000" pitchFamily="2" charset="2"/>
            <a:buChar char="q"/>
          </a:pPr>
          <a:r>
            <a:rPr lang="en-US" sz="2000" dirty="0"/>
            <a:t>Other</a:t>
          </a:r>
          <a:r>
            <a:rPr lang="en-US" sz="2000" i="1" dirty="0"/>
            <a:t>: </a:t>
          </a:r>
          <a:r>
            <a:rPr lang="en-US" sz="1600" i="1" dirty="0"/>
            <a:t>what did you feel and for how long? </a:t>
          </a:r>
        </a:p>
        <a:p>
          <a:endParaRPr lang="en-US" sz="2400" dirty="0"/>
        </a:p>
      </dgm:t>
    </dgm:pt>
    <dgm:pt modelId="{B511560F-F9A6-435C-83A2-15F79290F139}" type="parTrans" cxnId="{805B3870-95C7-4393-87B0-29B2684F6196}">
      <dgm:prSet/>
      <dgm:spPr/>
      <dgm:t>
        <a:bodyPr/>
        <a:lstStyle/>
        <a:p>
          <a:endParaRPr lang="en-US"/>
        </a:p>
      </dgm:t>
    </dgm:pt>
    <dgm:pt modelId="{666F9E29-2DDE-4A00-9C5F-036D165E0A63}" type="sibTrans" cxnId="{805B3870-95C7-4393-87B0-29B2684F6196}">
      <dgm:prSet/>
      <dgm:spPr/>
      <dgm:t>
        <a:bodyPr/>
        <a:lstStyle/>
        <a:p>
          <a:endParaRPr lang="en-US"/>
        </a:p>
      </dgm:t>
    </dgm:pt>
    <dgm:pt modelId="{54A0EBCD-B19B-4713-8B5E-117C777EE108}">
      <dgm:prSet phldrT="[Text]"/>
      <dgm:spPr/>
      <dgm:t>
        <a:bodyPr/>
        <a:lstStyle/>
        <a:p>
          <a:endParaRPr lang="en-US" dirty="0"/>
        </a:p>
      </dgm:t>
    </dgm:pt>
    <dgm:pt modelId="{9BE872EF-AEB0-4EC9-B316-1FA8A0491974}" type="parTrans" cxnId="{09753F24-B4B2-40C2-85AE-6D68E0C70B1B}">
      <dgm:prSet/>
      <dgm:spPr/>
      <dgm:t>
        <a:bodyPr/>
        <a:lstStyle/>
        <a:p>
          <a:endParaRPr lang="en-US"/>
        </a:p>
      </dgm:t>
    </dgm:pt>
    <dgm:pt modelId="{74F701D6-B271-429A-AD76-65FB9DCE010E}" type="sibTrans" cxnId="{09753F24-B4B2-40C2-85AE-6D68E0C70B1B}">
      <dgm:prSet/>
      <dgm:spPr/>
      <dgm:t>
        <a:bodyPr/>
        <a:lstStyle/>
        <a:p>
          <a:endParaRPr lang="en-US"/>
        </a:p>
      </dgm:t>
    </dgm:pt>
    <dgm:pt modelId="{42BF460F-53DB-4C9A-92FF-A13A207E9AC4}">
      <dgm:prSet phldrT="[Text]" custT="1"/>
      <dgm:spPr/>
      <dgm:t>
        <a:bodyPr/>
        <a:lstStyle/>
        <a:p>
          <a:r>
            <a:rPr lang="en-US" sz="2000" b="1" dirty="0"/>
            <a:t>Sounds</a:t>
          </a:r>
          <a:r>
            <a:rPr lang="en-US" sz="2000" dirty="0"/>
            <a:t>: </a:t>
          </a:r>
        </a:p>
        <a:p>
          <a:r>
            <a:rPr lang="en-US" sz="1600" i="1" dirty="0"/>
            <a:t>guns □</a:t>
          </a:r>
        </a:p>
        <a:p>
          <a:r>
            <a:rPr lang="en-US" sz="1600" i="1" dirty="0"/>
            <a:t>explosives □                                 </a:t>
          </a:r>
          <a:r>
            <a:rPr lang="en-US" sz="1600" dirty="0"/>
            <a:t>other □</a:t>
          </a:r>
          <a:endParaRPr lang="en-US" sz="1600" i="1" dirty="0"/>
        </a:p>
      </dgm:t>
    </dgm:pt>
    <dgm:pt modelId="{6DB333E9-A4A0-451C-8B46-BFE385BA9198}" type="parTrans" cxnId="{C1AE1EE2-57D2-4398-8FC2-0355C99C4BDF}">
      <dgm:prSet/>
      <dgm:spPr/>
      <dgm:t>
        <a:bodyPr/>
        <a:lstStyle/>
        <a:p>
          <a:endParaRPr lang="en-US"/>
        </a:p>
      </dgm:t>
    </dgm:pt>
    <dgm:pt modelId="{05C0FCC2-EE90-4A43-AD45-8638E75CA21D}" type="sibTrans" cxnId="{C1AE1EE2-57D2-4398-8FC2-0355C99C4BDF}">
      <dgm:prSet/>
      <dgm:spPr/>
      <dgm:t>
        <a:bodyPr/>
        <a:lstStyle/>
        <a:p>
          <a:endParaRPr lang="en-US"/>
        </a:p>
      </dgm:t>
    </dgm:pt>
    <dgm:pt modelId="{10083E70-3900-4669-851E-076344E97F08}">
      <dgm:prSet phldrT="[Text]" custT="1"/>
      <dgm:spPr/>
      <dgm:t>
        <a:bodyPr/>
        <a:lstStyle/>
        <a:p>
          <a:r>
            <a:rPr lang="en-US" sz="2000" b="1" dirty="0"/>
            <a:t>Materials/smells</a:t>
          </a:r>
          <a:r>
            <a:rPr lang="en-US" sz="2000" dirty="0"/>
            <a:t>:                            </a:t>
          </a:r>
          <a:r>
            <a:rPr lang="en-US" sz="1600" i="1" dirty="0"/>
            <a:t>burn pits □                                          gas □                           lead/ammunition </a:t>
          </a:r>
          <a:r>
            <a:rPr lang="en-US" sz="1600" dirty="0"/>
            <a:t>□                    Other □</a:t>
          </a:r>
        </a:p>
      </dgm:t>
    </dgm:pt>
    <dgm:pt modelId="{18DA862D-D83B-4657-9615-BCD6E9B75461}" type="parTrans" cxnId="{A9B3091C-5111-4FA1-B2FF-34E58FE7B62D}">
      <dgm:prSet/>
      <dgm:spPr/>
      <dgm:t>
        <a:bodyPr/>
        <a:lstStyle/>
        <a:p>
          <a:endParaRPr lang="en-US"/>
        </a:p>
      </dgm:t>
    </dgm:pt>
    <dgm:pt modelId="{6D462E5C-726D-4197-97A4-8C6B0235195D}" type="sibTrans" cxnId="{A9B3091C-5111-4FA1-B2FF-34E58FE7B62D}">
      <dgm:prSet/>
      <dgm:spPr/>
      <dgm:t>
        <a:bodyPr/>
        <a:lstStyle/>
        <a:p>
          <a:endParaRPr lang="en-US"/>
        </a:p>
      </dgm:t>
    </dgm:pt>
    <dgm:pt modelId="{02EE857E-204C-4DC2-A7D4-C6FBFEC63A37}">
      <dgm:prSet phldrT="[Text]" custT="1"/>
      <dgm:spPr/>
      <dgm:t>
        <a:bodyPr/>
        <a:lstStyle/>
        <a:p>
          <a:r>
            <a:rPr lang="en-US" sz="2000" b="1" dirty="0"/>
            <a:t>Were you wearing protection</a:t>
          </a:r>
          <a:r>
            <a:rPr lang="en-US" sz="2000" dirty="0"/>
            <a:t>? </a:t>
          </a:r>
        </a:p>
        <a:p>
          <a:r>
            <a:rPr lang="en-US" sz="1600" i="1" dirty="0"/>
            <a:t>Ears □                    Eyes □  </a:t>
          </a:r>
        </a:p>
        <a:p>
          <a:r>
            <a:rPr lang="en-US" sz="1600" i="1" dirty="0"/>
            <a:t>Mask □                  </a:t>
          </a:r>
          <a:r>
            <a:rPr lang="en-US" sz="1600" dirty="0"/>
            <a:t>other □</a:t>
          </a:r>
          <a:endParaRPr lang="en-US" sz="1600" i="1" dirty="0"/>
        </a:p>
      </dgm:t>
    </dgm:pt>
    <dgm:pt modelId="{D8521C16-38D1-4196-9916-F27EEEF7E95A}" type="parTrans" cxnId="{502108AA-1E73-4B40-9B8B-938ABB455E9F}">
      <dgm:prSet/>
      <dgm:spPr/>
      <dgm:t>
        <a:bodyPr/>
        <a:lstStyle/>
        <a:p>
          <a:endParaRPr lang="en-US"/>
        </a:p>
      </dgm:t>
    </dgm:pt>
    <dgm:pt modelId="{0D18FF7F-0844-4A43-85E3-8967F8C0A71E}" type="sibTrans" cxnId="{502108AA-1E73-4B40-9B8B-938ABB455E9F}">
      <dgm:prSet/>
      <dgm:spPr/>
      <dgm:t>
        <a:bodyPr/>
        <a:lstStyle/>
        <a:p>
          <a:endParaRPr lang="en-US"/>
        </a:p>
      </dgm:t>
    </dgm:pt>
    <dgm:pt modelId="{764B4635-941B-4DF6-9AA4-79EF4A8BAD87}">
      <dgm:prSet phldrT="[Text]"/>
      <dgm:spPr/>
      <dgm:t>
        <a:bodyPr/>
        <a:lstStyle/>
        <a:p>
          <a:endParaRPr lang="en-US" dirty="0"/>
        </a:p>
      </dgm:t>
    </dgm:pt>
    <dgm:pt modelId="{BD4F0C4E-5611-4436-B889-F90839328545}" type="parTrans" cxnId="{B2CF6B39-F6CB-4ED8-919E-D8192592242C}">
      <dgm:prSet/>
      <dgm:spPr/>
      <dgm:t>
        <a:bodyPr/>
        <a:lstStyle/>
        <a:p>
          <a:endParaRPr lang="en-US"/>
        </a:p>
      </dgm:t>
    </dgm:pt>
    <dgm:pt modelId="{7485F7F4-6761-4169-9CED-0084C3DBA89E}" type="sibTrans" cxnId="{B2CF6B39-F6CB-4ED8-919E-D8192592242C}">
      <dgm:prSet/>
      <dgm:spPr/>
      <dgm:t>
        <a:bodyPr/>
        <a:lstStyle/>
        <a:p>
          <a:endParaRPr lang="en-US"/>
        </a:p>
      </dgm:t>
    </dgm:pt>
    <dgm:pt modelId="{B43F49F7-F482-4EB4-8AFF-EB25E0373C84}">
      <dgm:prSet phldrT="[Text]" custT="1"/>
      <dgm:spPr/>
      <dgm:t>
        <a:bodyPr/>
        <a:lstStyle/>
        <a:p>
          <a:pPr>
            <a:buFont typeface="Wingdings" panose="05000000000000000000" pitchFamily="2" charset="2"/>
            <a:buChar char="q"/>
          </a:pPr>
          <a:endParaRPr lang="en-US" sz="2000" dirty="0"/>
        </a:p>
      </dgm:t>
    </dgm:pt>
    <dgm:pt modelId="{128380F7-305D-44AC-8B72-413FABFCD912}" type="parTrans" cxnId="{9475DD74-E4AF-4B21-AD05-A2512EBB1358}">
      <dgm:prSet/>
      <dgm:spPr/>
      <dgm:t>
        <a:bodyPr/>
        <a:lstStyle/>
        <a:p>
          <a:endParaRPr lang="en-US"/>
        </a:p>
      </dgm:t>
    </dgm:pt>
    <dgm:pt modelId="{A2EEE44E-BBDE-4117-A792-98930D6872A0}" type="sibTrans" cxnId="{9475DD74-E4AF-4B21-AD05-A2512EBB1358}">
      <dgm:prSet/>
      <dgm:spPr/>
      <dgm:t>
        <a:bodyPr/>
        <a:lstStyle/>
        <a:p>
          <a:endParaRPr lang="en-US"/>
        </a:p>
      </dgm:t>
    </dgm:pt>
    <dgm:pt modelId="{D37C74DB-3D35-4519-8B42-5CBBADF86665}">
      <dgm:prSet phldrT="[Text]" custT="1"/>
      <dgm:spPr/>
      <dgm:t>
        <a:bodyPr/>
        <a:lstStyle/>
        <a:p>
          <a:pPr>
            <a:buFont typeface="Wingdings" panose="05000000000000000000" pitchFamily="2" charset="2"/>
            <a:buChar char="q"/>
          </a:pPr>
          <a:endParaRPr lang="en-US" sz="2000" dirty="0"/>
        </a:p>
      </dgm:t>
    </dgm:pt>
    <dgm:pt modelId="{E086C2CC-2199-489F-8638-D65C879FE211}" type="parTrans" cxnId="{882884C1-E3D4-4F3E-A62D-B5639DE1CA55}">
      <dgm:prSet/>
      <dgm:spPr/>
      <dgm:t>
        <a:bodyPr/>
        <a:lstStyle/>
        <a:p>
          <a:endParaRPr lang="en-US"/>
        </a:p>
      </dgm:t>
    </dgm:pt>
    <dgm:pt modelId="{41D2C1CA-C40A-4604-B84E-374F26460ABA}" type="sibTrans" cxnId="{882884C1-E3D4-4F3E-A62D-B5639DE1CA55}">
      <dgm:prSet/>
      <dgm:spPr/>
      <dgm:t>
        <a:bodyPr/>
        <a:lstStyle/>
        <a:p>
          <a:endParaRPr lang="en-US"/>
        </a:p>
      </dgm:t>
    </dgm:pt>
    <dgm:pt modelId="{3F6A0247-1BD0-4215-868C-0B8BDC260C53}">
      <dgm:prSet phldrT="[Text]" custT="1"/>
      <dgm:spPr/>
      <dgm:t>
        <a:bodyPr/>
        <a:lstStyle/>
        <a:p>
          <a:pPr>
            <a:buFont typeface="Wingdings" panose="05000000000000000000" pitchFamily="2" charset="2"/>
            <a:buChar char="q"/>
          </a:pPr>
          <a:endParaRPr lang="en-US" sz="2000" dirty="0"/>
        </a:p>
      </dgm:t>
    </dgm:pt>
    <dgm:pt modelId="{10275163-60EE-4215-AD07-4BECB9775CF6}" type="parTrans" cxnId="{7F9916DF-3032-4323-BF95-68D2693CA604}">
      <dgm:prSet/>
      <dgm:spPr/>
      <dgm:t>
        <a:bodyPr/>
        <a:lstStyle/>
        <a:p>
          <a:endParaRPr lang="en-US"/>
        </a:p>
      </dgm:t>
    </dgm:pt>
    <dgm:pt modelId="{6D8543A5-24B8-4514-8E74-FC16FE1C46DB}" type="sibTrans" cxnId="{7F9916DF-3032-4323-BF95-68D2693CA604}">
      <dgm:prSet/>
      <dgm:spPr/>
      <dgm:t>
        <a:bodyPr/>
        <a:lstStyle/>
        <a:p>
          <a:endParaRPr lang="en-US"/>
        </a:p>
      </dgm:t>
    </dgm:pt>
    <dgm:pt modelId="{8C163DFC-F769-43CC-AC21-22FF37644C23}">
      <dgm:prSet phldrT="[Text]" custT="1"/>
      <dgm:spPr/>
      <dgm:t>
        <a:bodyPr/>
        <a:lstStyle/>
        <a:p>
          <a:pPr>
            <a:buFont typeface="Wingdings" panose="05000000000000000000" pitchFamily="2" charset="2"/>
            <a:buChar char="q"/>
          </a:pPr>
          <a:endParaRPr lang="en-US" sz="2000" dirty="0"/>
        </a:p>
      </dgm:t>
    </dgm:pt>
    <dgm:pt modelId="{16056B5D-9778-495D-B6BC-CBA42D79CBCE}" type="parTrans" cxnId="{690C69A4-5872-4806-8461-21F861BD91CD}">
      <dgm:prSet/>
      <dgm:spPr/>
      <dgm:t>
        <a:bodyPr/>
        <a:lstStyle/>
        <a:p>
          <a:endParaRPr lang="en-US"/>
        </a:p>
      </dgm:t>
    </dgm:pt>
    <dgm:pt modelId="{09C79C84-6EA6-4EA4-B2E7-CC56A0401964}" type="sibTrans" cxnId="{690C69A4-5872-4806-8461-21F861BD91CD}">
      <dgm:prSet/>
      <dgm:spPr/>
      <dgm:t>
        <a:bodyPr/>
        <a:lstStyle/>
        <a:p>
          <a:endParaRPr lang="en-US"/>
        </a:p>
      </dgm:t>
    </dgm:pt>
    <dgm:pt modelId="{9A21AF71-143D-4F65-8095-EEB6EDAB31EB}">
      <dgm:prSet phldrT="[Text]" custT="1"/>
      <dgm:spPr/>
      <dgm:t>
        <a:bodyPr/>
        <a:lstStyle/>
        <a:p>
          <a:pPr>
            <a:buFont typeface="Wingdings" panose="05000000000000000000" pitchFamily="2" charset="2"/>
            <a:buChar char="q"/>
          </a:pPr>
          <a:endParaRPr lang="en-US" sz="2000" dirty="0"/>
        </a:p>
      </dgm:t>
    </dgm:pt>
    <dgm:pt modelId="{955AB0AC-C671-433B-B8BE-2C0D07D31234}" type="parTrans" cxnId="{510E97D0-4FB4-43DD-AD0B-F3C5079C572F}">
      <dgm:prSet/>
      <dgm:spPr/>
      <dgm:t>
        <a:bodyPr/>
        <a:lstStyle/>
        <a:p>
          <a:endParaRPr lang="en-US"/>
        </a:p>
      </dgm:t>
    </dgm:pt>
    <dgm:pt modelId="{E75CF109-59D0-4BE4-8544-8D8621BE32AC}" type="sibTrans" cxnId="{510E97D0-4FB4-43DD-AD0B-F3C5079C572F}">
      <dgm:prSet/>
      <dgm:spPr/>
      <dgm:t>
        <a:bodyPr/>
        <a:lstStyle/>
        <a:p>
          <a:endParaRPr lang="en-US"/>
        </a:p>
      </dgm:t>
    </dgm:pt>
    <dgm:pt modelId="{D1970CA0-2345-440F-959C-CF05EAE8D981}">
      <dgm:prSet phldrT="[Text]" custT="1"/>
      <dgm:spPr/>
      <dgm:t>
        <a:bodyPr/>
        <a:lstStyle/>
        <a:p>
          <a:endParaRPr lang="en-US" sz="1600" dirty="0"/>
        </a:p>
      </dgm:t>
    </dgm:pt>
    <dgm:pt modelId="{5031E2E8-8288-4636-9F0F-944AE8D87323}" type="parTrans" cxnId="{E18EF8AD-FB5D-4561-893B-9D0D2DB179B6}">
      <dgm:prSet/>
      <dgm:spPr/>
      <dgm:t>
        <a:bodyPr/>
        <a:lstStyle/>
        <a:p>
          <a:endParaRPr lang="en-US"/>
        </a:p>
      </dgm:t>
    </dgm:pt>
    <dgm:pt modelId="{5B6BAEE6-10E7-4983-91A6-88DA02E89860}" type="sibTrans" cxnId="{E18EF8AD-FB5D-4561-893B-9D0D2DB179B6}">
      <dgm:prSet/>
      <dgm:spPr/>
      <dgm:t>
        <a:bodyPr/>
        <a:lstStyle/>
        <a:p>
          <a:endParaRPr lang="en-US"/>
        </a:p>
      </dgm:t>
    </dgm:pt>
    <dgm:pt modelId="{63E601B3-8CC0-4BB2-AA8E-4B0F2FF68484}">
      <dgm:prSet phldrT="[Text]" custT="1"/>
      <dgm:spPr/>
      <dgm:t>
        <a:bodyPr/>
        <a:lstStyle/>
        <a:p>
          <a:endParaRPr lang="en-US" sz="1600" i="1" dirty="0"/>
        </a:p>
      </dgm:t>
    </dgm:pt>
    <dgm:pt modelId="{AE67A945-66FB-4FAF-98CE-BC069F6CBC22}" type="parTrans" cxnId="{FC0E5269-A606-4B8C-A2A8-E27D19F2A7D7}">
      <dgm:prSet/>
      <dgm:spPr/>
      <dgm:t>
        <a:bodyPr/>
        <a:lstStyle/>
        <a:p>
          <a:endParaRPr lang="en-US"/>
        </a:p>
      </dgm:t>
    </dgm:pt>
    <dgm:pt modelId="{0041056E-31F8-408F-B68A-BA864D390B2B}" type="sibTrans" cxnId="{FC0E5269-A606-4B8C-A2A8-E27D19F2A7D7}">
      <dgm:prSet/>
      <dgm:spPr/>
      <dgm:t>
        <a:bodyPr/>
        <a:lstStyle/>
        <a:p>
          <a:endParaRPr lang="en-US"/>
        </a:p>
      </dgm:t>
    </dgm:pt>
    <dgm:pt modelId="{4DCEE98B-C3C2-4F67-A301-4EE1678295D5}">
      <dgm:prSet phldrT="[Text]" custT="1"/>
      <dgm:spPr/>
      <dgm:t>
        <a:bodyPr/>
        <a:lstStyle/>
        <a:p>
          <a:endParaRPr lang="en-US" sz="1600" dirty="0"/>
        </a:p>
      </dgm:t>
    </dgm:pt>
    <dgm:pt modelId="{3A0EA6B0-CEB1-494B-BEB2-B6EA18521446}" type="parTrans" cxnId="{5AC5E235-18CC-4E2A-9C71-2BFF635AD2F0}">
      <dgm:prSet/>
      <dgm:spPr/>
      <dgm:t>
        <a:bodyPr/>
        <a:lstStyle/>
        <a:p>
          <a:endParaRPr lang="en-US"/>
        </a:p>
      </dgm:t>
    </dgm:pt>
    <dgm:pt modelId="{A7CDAD4F-51B4-463C-9671-649A0F511554}" type="sibTrans" cxnId="{5AC5E235-18CC-4E2A-9C71-2BFF635AD2F0}">
      <dgm:prSet/>
      <dgm:spPr/>
      <dgm:t>
        <a:bodyPr/>
        <a:lstStyle/>
        <a:p>
          <a:endParaRPr lang="en-US"/>
        </a:p>
      </dgm:t>
    </dgm:pt>
    <dgm:pt modelId="{4D7819E1-6952-433C-8EB2-7B3DFA590FA6}" type="pres">
      <dgm:prSet presAssocID="{2E27A266-0B29-4F45-949C-9F401FE99096}" presName="Name0" presStyleCnt="0">
        <dgm:presLayoutVars>
          <dgm:dir/>
          <dgm:animLvl val="lvl"/>
          <dgm:resizeHandles val="exact"/>
        </dgm:presLayoutVars>
      </dgm:prSet>
      <dgm:spPr/>
    </dgm:pt>
    <dgm:pt modelId="{A647CC41-9364-49B0-AF48-01BE5917EF37}" type="pres">
      <dgm:prSet presAssocID="{94BFACCE-B89E-43BB-B20C-8C3601FBF36A}" presName="composite" presStyleCnt="0"/>
      <dgm:spPr/>
    </dgm:pt>
    <dgm:pt modelId="{FB90774E-E727-4B66-9DA5-A0E7C04E8180}" type="pres">
      <dgm:prSet presAssocID="{94BFACCE-B89E-43BB-B20C-8C3601FBF36A}" presName="parTx" presStyleLbl="alignNode1" presStyleIdx="0" presStyleCnt="3">
        <dgm:presLayoutVars>
          <dgm:chMax val="0"/>
          <dgm:chPref val="0"/>
          <dgm:bulletEnabled val="1"/>
        </dgm:presLayoutVars>
      </dgm:prSet>
      <dgm:spPr/>
    </dgm:pt>
    <dgm:pt modelId="{513712F5-5293-408E-A013-D9CB0B60871F}" type="pres">
      <dgm:prSet presAssocID="{94BFACCE-B89E-43BB-B20C-8C3601FBF36A}" presName="desTx" presStyleLbl="alignAccFollowNode1" presStyleIdx="0" presStyleCnt="3">
        <dgm:presLayoutVars>
          <dgm:bulletEnabled val="1"/>
        </dgm:presLayoutVars>
      </dgm:prSet>
      <dgm:spPr/>
    </dgm:pt>
    <dgm:pt modelId="{49940167-5192-42AA-819D-8B6E2C1679A5}" type="pres">
      <dgm:prSet presAssocID="{A17BDE92-8372-47D2-A841-9D943718CD18}" presName="space" presStyleCnt="0"/>
      <dgm:spPr/>
    </dgm:pt>
    <dgm:pt modelId="{4F88A470-1A8C-46F5-BCA0-953D86CF5ACE}" type="pres">
      <dgm:prSet presAssocID="{DD5A4489-BF24-451C-9257-91852C3F95FA}" presName="composite" presStyleCnt="0"/>
      <dgm:spPr/>
    </dgm:pt>
    <dgm:pt modelId="{E530EEC2-B0F8-4039-A00A-CA6E896CC1EB}" type="pres">
      <dgm:prSet presAssocID="{DD5A4489-BF24-451C-9257-91852C3F95FA}" presName="parTx" presStyleLbl="alignNode1" presStyleIdx="1" presStyleCnt="3">
        <dgm:presLayoutVars>
          <dgm:chMax val="0"/>
          <dgm:chPref val="0"/>
          <dgm:bulletEnabled val="1"/>
        </dgm:presLayoutVars>
      </dgm:prSet>
      <dgm:spPr/>
    </dgm:pt>
    <dgm:pt modelId="{A636BCFD-2A1C-42AF-965E-FDEC4B295D4B}" type="pres">
      <dgm:prSet presAssocID="{DD5A4489-BF24-451C-9257-91852C3F95FA}" presName="desTx" presStyleLbl="alignAccFollowNode1" presStyleIdx="1" presStyleCnt="3">
        <dgm:presLayoutVars>
          <dgm:bulletEnabled val="1"/>
        </dgm:presLayoutVars>
      </dgm:prSet>
      <dgm:spPr/>
    </dgm:pt>
    <dgm:pt modelId="{C7FD7688-654B-4396-909D-FD26433AC0D7}" type="pres">
      <dgm:prSet presAssocID="{87AF95B7-28D8-485C-B130-957B845CF6FB}" presName="space" presStyleCnt="0"/>
      <dgm:spPr/>
    </dgm:pt>
    <dgm:pt modelId="{DCBD81DF-753C-48B5-92AD-40A97EA837C6}" type="pres">
      <dgm:prSet presAssocID="{BC60D255-840A-40B0-8B49-A98DCB7B851A}" presName="composite" presStyleCnt="0"/>
      <dgm:spPr/>
    </dgm:pt>
    <dgm:pt modelId="{444FA020-1742-49AB-A66E-78BBB9719F89}" type="pres">
      <dgm:prSet presAssocID="{BC60D255-840A-40B0-8B49-A98DCB7B851A}" presName="parTx" presStyleLbl="alignNode1" presStyleIdx="2" presStyleCnt="3">
        <dgm:presLayoutVars>
          <dgm:chMax val="0"/>
          <dgm:chPref val="0"/>
          <dgm:bulletEnabled val="1"/>
        </dgm:presLayoutVars>
      </dgm:prSet>
      <dgm:spPr/>
    </dgm:pt>
    <dgm:pt modelId="{1B058737-3D7C-45D9-A065-0EB7DA6671FA}" type="pres">
      <dgm:prSet presAssocID="{BC60D255-840A-40B0-8B49-A98DCB7B851A}" presName="desTx" presStyleLbl="alignAccFollowNode1" presStyleIdx="2" presStyleCnt="3">
        <dgm:presLayoutVars>
          <dgm:bulletEnabled val="1"/>
        </dgm:presLayoutVars>
      </dgm:prSet>
      <dgm:spPr/>
    </dgm:pt>
  </dgm:ptLst>
  <dgm:cxnLst>
    <dgm:cxn modelId="{A3D8A301-FEAB-482B-A315-A48E5665323F}" type="presOf" srcId="{1480F937-D2D1-4DAA-BFFC-0AA1070E31E2}" destId="{1B058737-3D7C-45D9-A065-0EB7DA6671FA}" srcOrd="0" destOrd="0" presId="urn:microsoft.com/office/officeart/2005/8/layout/hList1"/>
    <dgm:cxn modelId="{6AE8EB04-407C-4AEA-9554-5EB7F9784B34}" type="presOf" srcId="{54A0EBCD-B19B-4713-8B5E-117C777EE108}" destId="{A636BCFD-2A1C-42AF-965E-FDEC4B295D4B}" srcOrd="0" destOrd="0" presId="urn:microsoft.com/office/officeart/2005/8/layout/hList1"/>
    <dgm:cxn modelId="{2780B20B-5CB0-4B9D-9FBC-8C8EF7B9B96D}" srcId="{94BFACCE-B89E-43BB-B20C-8C3601FBF36A}" destId="{0771E94F-EF89-446F-B3E5-CD8B044CD076}" srcOrd="0" destOrd="0" parTransId="{CA10D93F-B565-412B-AFB1-6BCD12E7516B}" sibTransId="{630C3D3F-57A1-4291-80ED-BDCABA718EB6}"/>
    <dgm:cxn modelId="{6FA55E14-0A4D-42EF-A55B-AC46D89AF93B}" type="presOf" srcId="{83C410A0-90BD-4477-865F-70FC17E1FA37}" destId="{1B058737-3D7C-45D9-A065-0EB7DA6671FA}" srcOrd="0" destOrd="8" presId="urn:microsoft.com/office/officeart/2005/8/layout/hList1"/>
    <dgm:cxn modelId="{B7203416-B64F-4669-9729-872B2D9B80E5}" type="presOf" srcId="{2DD95C7B-9361-4A76-89FC-095D3C74ED32}" destId="{1B058737-3D7C-45D9-A065-0EB7DA6671FA}" srcOrd="0" destOrd="4" presId="urn:microsoft.com/office/officeart/2005/8/layout/hList1"/>
    <dgm:cxn modelId="{A9B3091C-5111-4FA1-B2FF-34E58FE7B62D}" srcId="{94BFACCE-B89E-43BB-B20C-8C3601FBF36A}" destId="{10083E70-3900-4669-851E-076344E97F08}" srcOrd="4" destOrd="0" parTransId="{18DA862D-D83B-4657-9615-BCD6E9B75461}" sibTransId="{6D462E5C-726D-4197-97A4-8C6B0235195D}"/>
    <dgm:cxn modelId="{C167C522-03D5-45E8-8596-7F5FA3EE9D46}" srcId="{BC60D255-840A-40B0-8B49-A98DCB7B851A}" destId="{9FFC2E4E-0794-4FE5-80FA-9BE3F51D472E}" srcOrd="2" destOrd="0" parTransId="{BA932BB9-D3E8-4A03-BC6D-8F5C14565A3C}" sibTransId="{6BB1A5B3-5E23-40B0-92CB-B565B36B0E84}"/>
    <dgm:cxn modelId="{09753F24-B4B2-40C2-85AE-6D68E0C70B1B}" srcId="{DD5A4489-BF24-451C-9257-91852C3F95FA}" destId="{54A0EBCD-B19B-4713-8B5E-117C777EE108}" srcOrd="0" destOrd="0" parTransId="{9BE872EF-AEB0-4EC9-B316-1FA8A0491974}" sibTransId="{74F701D6-B271-429A-AD76-65FB9DCE010E}"/>
    <dgm:cxn modelId="{2F4A122C-5FCB-48C5-A523-6061D4BFA9E2}" type="presOf" srcId="{774EDB01-2FEF-49B6-8FF2-DD2E1B162F0D}" destId="{1B058737-3D7C-45D9-A065-0EB7DA6671FA}" srcOrd="0" destOrd="10" presId="urn:microsoft.com/office/officeart/2005/8/layout/hList1"/>
    <dgm:cxn modelId="{95C1D72E-A03A-4950-B8DB-0A26F00E3D1E}" srcId="{BC60D255-840A-40B0-8B49-A98DCB7B851A}" destId="{83C410A0-90BD-4477-865F-70FC17E1FA37}" srcOrd="8" destOrd="0" parTransId="{CA7AD102-E55B-42E0-8B02-F704003398F8}" sibTransId="{FB3EE7A7-6FD2-49F7-B5CA-2C213DE5B261}"/>
    <dgm:cxn modelId="{145DD932-272B-451F-841D-8008AE4391AE}" type="presOf" srcId="{4DCEE98B-C3C2-4F67-A301-4EE1678295D5}" destId="{513712F5-5293-408E-A013-D9CB0B60871F}" srcOrd="0" destOrd="1" presId="urn:microsoft.com/office/officeart/2005/8/layout/hList1"/>
    <dgm:cxn modelId="{50D2EA34-BF8A-4107-88CF-ECF5026C3B41}" type="presOf" srcId="{9FFC2E4E-0794-4FE5-80FA-9BE3F51D472E}" destId="{1B058737-3D7C-45D9-A065-0EB7DA6671FA}" srcOrd="0" destOrd="2" presId="urn:microsoft.com/office/officeart/2005/8/layout/hList1"/>
    <dgm:cxn modelId="{5AC5E235-18CC-4E2A-9C71-2BFF635AD2F0}" srcId="{94BFACCE-B89E-43BB-B20C-8C3601FBF36A}" destId="{4DCEE98B-C3C2-4F67-A301-4EE1678295D5}" srcOrd="1" destOrd="0" parTransId="{3A0EA6B0-CEB1-494B-BEB2-B6EA18521446}" sibTransId="{A7CDAD4F-51B4-463C-9671-649A0F511554}"/>
    <dgm:cxn modelId="{B2CF6B39-F6CB-4ED8-919E-D8192592242C}" srcId="{DD5A4489-BF24-451C-9257-91852C3F95FA}" destId="{764B4635-941B-4DF6-9AA4-79EF4A8BAD87}" srcOrd="1" destOrd="0" parTransId="{BD4F0C4E-5611-4436-B889-F90839328545}" sibTransId="{7485F7F4-6761-4169-9CED-0084C3DBA89E}"/>
    <dgm:cxn modelId="{6877B03D-E8C0-443C-8A7B-BB7184C34C74}" type="presOf" srcId="{764B4635-941B-4DF6-9AA4-79EF4A8BAD87}" destId="{A636BCFD-2A1C-42AF-965E-FDEC4B295D4B}" srcOrd="0" destOrd="1" presId="urn:microsoft.com/office/officeart/2005/8/layout/hList1"/>
    <dgm:cxn modelId="{D49CD15D-BD47-4244-8897-FD8ED9C42163}" type="presOf" srcId="{8C163DFC-F769-43CC-AC21-22FF37644C23}" destId="{1B058737-3D7C-45D9-A065-0EB7DA6671FA}" srcOrd="0" destOrd="7" presId="urn:microsoft.com/office/officeart/2005/8/layout/hList1"/>
    <dgm:cxn modelId="{68E74760-04A1-4F24-9224-7C83F8BDCF0F}" srcId="{2E27A266-0B29-4F45-949C-9F401FE99096}" destId="{DD5A4489-BF24-451C-9257-91852C3F95FA}" srcOrd="1" destOrd="0" parTransId="{06A1052B-4E6B-41DA-9FF3-C2CC6D459C2C}" sibTransId="{87AF95B7-28D8-485C-B130-957B845CF6FB}"/>
    <dgm:cxn modelId="{400A9266-5608-4A53-B355-99A33BC794CC}" srcId="{BC60D255-840A-40B0-8B49-A98DCB7B851A}" destId="{345ACA6A-440C-46B0-B0D8-C9821613BCDD}" srcOrd="6" destOrd="0" parTransId="{2E3C06F4-C59E-4ED1-85ED-FA361CE912DE}" sibTransId="{3FAFC8B2-433A-4A67-9341-E41962334CAE}"/>
    <dgm:cxn modelId="{FC0E5269-A606-4B8C-A2A8-E27D19F2A7D7}" srcId="{94BFACCE-B89E-43BB-B20C-8C3601FBF36A}" destId="{63E601B3-8CC0-4BB2-AA8E-4B0F2FF68484}" srcOrd="3" destOrd="0" parTransId="{AE67A945-66FB-4FAF-98CE-BC069F6CBC22}" sibTransId="{0041056E-31F8-408F-B68A-BA864D390B2B}"/>
    <dgm:cxn modelId="{B8DA534A-1A19-4B03-9353-CAAD5EFECF52}" srcId="{BC60D255-840A-40B0-8B49-A98DCB7B851A}" destId="{1480F937-D2D1-4DAA-BFFC-0AA1070E31E2}" srcOrd="0" destOrd="0" parTransId="{10A51FC4-1661-4C13-BBAA-B2383D612D24}" sibTransId="{E24DFEE8-E163-491B-BCCE-4674E0EE3F33}"/>
    <dgm:cxn modelId="{0095776B-A79C-4994-87B7-9353A9B5D584}" type="presOf" srcId="{345ACA6A-440C-46B0-B0D8-C9821613BCDD}" destId="{1B058737-3D7C-45D9-A065-0EB7DA6671FA}" srcOrd="0" destOrd="6" presId="urn:microsoft.com/office/officeart/2005/8/layout/hList1"/>
    <dgm:cxn modelId="{8AEB396C-4784-44AC-A88A-EFD72C9314C3}" type="presOf" srcId="{D37C74DB-3D35-4519-8B42-5CBBADF86665}" destId="{1B058737-3D7C-45D9-A065-0EB7DA6671FA}" srcOrd="0" destOrd="3" presId="urn:microsoft.com/office/officeart/2005/8/layout/hList1"/>
    <dgm:cxn modelId="{BD56406D-543B-441A-BACD-E91A63DE892A}" type="presOf" srcId="{42BF460F-53DB-4C9A-92FF-A13A207E9AC4}" destId="{513712F5-5293-408E-A013-D9CB0B60871F}" srcOrd="0" destOrd="2" presId="urn:microsoft.com/office/officeart/2005/8/layout/hList1"/>
    <dgm:cxn modelId="{805B3870-95C7-4393-87B0-29B2684F6196}" srcId="{BC60D255-840A-40B0-8B49-A98DCB7B851A}" destId="{774EDB01-2FEF-49B6-8FF2-DD2E1B162F0D}" srcOrd="10" destOrd="0" parTransId="{B511560F-F9A6-435C-83A2-15F79290F139}" sibTransId="{666F9E29-2DDE-4A00-9C5F-036D165E0A63}"/>
    <dgm:cxn modelId="{B2383D51-2FEB-4AA2-BF64-1AE48617A3C3}" srcId="{2E27A266-0B29-4F45-949C-9F401FE99096}" destId="{94BFACCE-B89E-43BB-B20C-8C3601FBF36A}" srcOrd="0" destOrd="0" parTransId="{E36B9E8B-0E7D-4F3F-B3D7-2FC85877C309}" sibTransId="{A17BDE92-8372-47D2-A841-9D943718CD18}"/>
    <dgm:cxn modelId="{9475DD74-E4AF-4B21-AD05-A2512EBB1358}" srcId="{BC60D255-840A-40B0-8B49-A98DCB7B851A}" destId="{B43F49F7-F482-4EB4-8AFF-EB25E0373C84}" srcOrd="1" destOrd="0" parTransId="{128380F7-305D-44AC-8B72-413FABFCD912}" sibTransId="{A2EEE44E-BBDE-4117-A792-98930D6872A0}"/>
    <dgm:cxn modelId="{108F3555-9288-4CD7-90A8-31D54F33ED0E}" type="presOf" srcId="{BC60D255-840A-40B0-8B49-A98DCB7B851A}" destId="{444FA020-1742-49AB-A66E-78BBB9719F89}" srcOrd="0" destOrd="0" presId="urn:microsoft.com/office/officeart/2005/8/layout/hList1"/>
    <dgm:cxn modelId="{D03B227F-6068-4EB5-A3FA-327956237B17}" srcId="{BC60D255-840A-40B0-8B49-A98DCB7B851A}" destId="{2DD95C7B-9361-4A76-89FC-095D3C74ED32}" srcOrd="4" destOrd="0" parTransId="{465B0489-1707-4404-8EE6-9591EFAB8B1B}" sibTransId="{65DAD0AE-D96B-4245-B9E3-7A496A1ED3DD}"/>
    <dgm:cxn modelId="{9A0ABE88-2E81-4016-A3F8-951E02BB9FD9}" type="presOf" srcId="{DD5A4489-BF24-451C-9257-91852C3F95FA}" destId="{E530EEC2-B0F8-4039-A00A-CA6E896CC1EB}" srcOrd="0" destOrd="0" presId="urn:microsoft.com/office/officeart/2005/8/layout/hList1"/>
    <dgm:cxn modelId="{ECD7EB8E-7E00-4B6B-BF19-B5B5BAE6F775}" type="presOf" srcId="{10083E70-3900-4669-851E-076344E97F08}" destId="{513712F5-5293-408E-A013-D9CB0B60871F}" srcOrd="0" destOrd="4" presId="urn:microsoft.com/office/officeart/2005/8/layout/hList1"/>
    <dgm:cxn modelId="{09A74094-3DDF-4601-8D8C-278409395555}" type="presOf" srcId="{B43F49F7-F482-4EB4-8AFF-EB25E0373C84}" destId="{1B058737-3D7C-45D9-A065-0EB7DA6671FA}" srcOrd="0" destOrd="1" presId="urn:microsoft.com/office/officeart/2005/8/layout/hList1"/>
    <dgm:cxn modelId="{690C69A4-5872-4806-8461-21F861BD91CD}" srcId="{BC60D255-840A-40B0-8B49-A98DCB7B851A}" destId="{8C163DFC-F769-43CC-AC21-22FF37644C23}" srcOrd="7" destOrd="0" parTransId="{16056B5D-9778-495D-B6BC-CBA42D79CBCE}" sibTransId="{09C79C84-6EA6-4EA4-B2E7-CC56A0401964}"/>
    <dgm:cxn modelId="{502108AA-1E73-4B40-9B8B-938ABB455E9F}" srcId="{94BFACCE-B89E-43BB-B20C-8C3601FBF36A}" destId="{02EE857E-204C-4DC2-A7D4-C6FBFEC63A37}" srcOrd="6" destOrd="0" parTransId="{D8521C16-38D1-4196-9916-F27EEEF7E95A}" sibTransId="{0D18FF7F-0844-4A43-85E3-8967F8C0A71E}"/>
    <dgm:cxn modelId="{E18EF8AD-FB5D-4561-893B-9D0D2DB179B6}" srcId="{94BFACCE-B89E-43BB-B20C-8C3601FBF36A}" destId="{D1970CA0-2345-440F-959C-CF05EAE8D981}" srcOrd="5" destOrd="0" parTransId="{5031E2E8-8288-4636-9F0F-944AE8D87323}" sibTransId="{5B6BAEE6-10E7-4983-91A6-88DA02E89860}"/>
    <dgm:cxn modelId="{A9DDE8B6-EC85-49E9-8662-63BA2E3709E2}" type="presOf" srcId="{2E27A266-0B29-4F45-949C-9F401FE99096}" destId="{4D7819E1-6952-433C-8EB2-7B3DFA590FA6}" srcOrd="0" destOrd="0" presId="urn:microsoft.com/office/officeart/2005/8/layout/hList1"/>
    <dgm:cxn modelId="{AE62EBBB-4A38-4715-8A27-56A0CE69DACE}" srcId="{2E27A266-0B29-4F45-949C-9F401FE99096}" destId="{BC60D255-840A-40B0-8B49-A98DCB7B851A}" srcOrd="2" destOrd="0" parTransId="{FDC15A8F-0ED7-45AB-A8DF-5A51455CB9C1}" sibTransId="{D3E076BC-FCCA-4D26-A400-7FE49863A71E}"/>
    <dgm:cxn modelId="{882884C1-E3D4-4F3E-A62D-B5639DE1CA55}" srcId="{BC60D255-840A-40B0-8B49-A98DCB7B851A}" destId="{D37C74DB-3D35-4519-8B42-5CBBADF86665}" srcOrd="3" destOrd="0" parTransId="{E086C2CC-2199-489F-8638-D65C879FE211}" sibTransId="{41D2C1CA-C40A-4604-B84E-374F26460ABA}"/>
    <dgm:cxn modelId="{8C8914C3-EC73-446B-9EC2-0A354ADE4A2A}" type="presOf" srcId="{D1970CA0-2345-440F-959C-CF05EAE8D981}" destId="{513712F5-5293-408E-A013-D9CB0B60871F}" srcOrd="0" destOrd="5" presId="urn:microsoft.com/office/officeart/2005/8/layout/hList1"/>
    <dgm:cxn modelId="{872D15C8-642C-42C8-BB02-D04C849EA3F7}" type="presOf" srcId="{9A21AF71-143D-4F65-8095-EEB6EDAB31EB}" destId="{1B058737-3D7C-45D9-A065-0EB7DA6671FA}" srcOrd="0" destOrd="9" presId="urn:microsoft.com/office/officeart/2005/8/layout/hList1"/>
    <dgm:cxn modelId="{510E97D0-4FB4-43DD-AD0B-F3C5079C572F}" srcId="{BC60D255-840A-40B0-8B49-A98DCB7B851A}" destId="{9A21AF71-143D-4F65-8095-EEB6EDAB31EB}" srcOrd="9" destOrd="0" parTransId="{955AB0AC-C671-433B-B8BE-2C0D07D31234}" sibTransId="{E75CF109-59D0-4BE4-8544-8D8621BE32AC}"/>
    <dgm:cxn modelId="{947FE7D1-E4D6-4CBC-835E-0ACDD5703D3B}" type="presOf" srcId="{02EE857E-204C-4DC2-A7D4-C6FBFEC63A37}" destId="{513712F5-5293-408E-A013-D9CB0B60871F}" srcOrd="0" destOrd="6" presId="urn:microsoft.com/office/officeart/2005/8/layout/hList1"/>
    <dgm:cxn modelId="{D1BEECD4-3BAB-4817-AF50-780108539998}" type="presOf" srcId="{3F6A0247-1BD0-4215-868C-0B8BDC260C53}" destId="{1B058737-3D7C-45D9-A065-0EB7DA6671FA}" srcOrd="0" destOrd="5" presId="urn:microsoft.com/office/officeart/2005/8/layout/hList1"/>
    <dgm:cxn modelId="{7F9916DF-3032-4323-BF95-68D2693CA604}" srcId="{BC60D255-840A-40B0-8B49-A98DCB7B851A}" destId="{3F6A0247-1BD0-4215-868C-0B8BDC260C53}" srcOrd="5" destOrd="0" parTransId="{10275163-60EE-4215-AD07-4BECB9775CF6}" sibTransId="{6D8543A5-24B8-4514-8E74-FC16FE1C46DB}"/>
    <dgm:cxn modelId="{C1AE1EE2-57D2-4398-8FC2-0355C99C4BDF}" srcId="{94BFACCE-B89E-43BB-B20C-8C3601FBF36A}" destId="{42BF460F-53DB-4C9A-92FF-A13A207E9AC4}" srcOrd="2" destOrd="0" parTransId="{6DB333E9-A4A0-451C-8B46-BFE385BA9198}" sibTransId="{05C0FCC2-EE90-4A43-AD45-8638E75CA21D}"/>
    <dgm:cxn modelId="{BBADA9F9-5DC5-4438-8E93-84A9823DD9FC}" type="presOf" srcId="{94BFACCE-B89E-43BB-B20C-8C3601FBF36A}" destId="{FB90774E-E727-4B66-9DA5-A0E7C04E8180}" srcOrd="0" destOrd="0" presId="urn:microsoft.com/office/officeart/2005/8/layout/hList1"/>
    <dgm:cxn modelId="{01DA33FA-0C95-4ECB-A884-67A8CC75FE44}" type="presOf" srcId="{0771E94F-EF89-446F-B3E5-CD8B044CD076}" destId="{513712F5-5293-408E-A013-D9CB0B60871F}" srcOrd="0" destOrd="0" presId="urn:microsoft.com/office/officeart/2005/8/layout/hList1"/>
    <dgm:cxn modelId="{F829BEFF-ECC7-4741-BC9E-7E2D095F8DE4}" type="presOf" srcId="{63E601B3-8CC0-4BB2-AA8E-4B0F2FF68484}" destId="{513712F5-5293-408E-A013-D9CB0B60871F}" srcOrd="0" destOrd="3" presId="urn:microsoft.com/office/officeart/2005/8/layout/hList1"/>
    <dgm:cxn modelId="{A8D901E3-D6F2-4554-A907-BCCF17E1F62F}" type="presParOf" srcId="{4D7819E1-6952-433C-8EB2-7B3DFA590FA6}" destId="{A647CC41-9364-49B0-AF48-01BE5917EF37}" srcOrd="0" destOrd="0" presId="urn:microsoft.com/office/officeart/2005/8/layout/hList1"/>
    <dgm:cxn modelId="{21BE5B97-889F-4FC8-85F5-EF547E78791D}" type="presParOf" srcId="{A647CC41-9364-49B0-AF48-01BE5917EF37}" destId="{FB90774E-E727-4B66-9DA5-A0E7C04E8180}" srcOrd="0" destOrd="0" presId="urn:microsoft.com/office/officeart/2005/8/layout/hList1"/>
    <dgm:cxn modelId="{F42CD344-5566-4264-A015-48C83BEC4B26}" type="presParOf" srcId="{A647CC41-9364-49B0-AF48-01BE5917EF37}" destId="{513712F5-5293-408E-A013-D9CB0B60871F}" srcOrd="1" destOrd="0" presId="urn:microsoft.com/office/officeart/2005/8/layout/hList1"/>
    <dgm:cxn modelId="{72006A27-0C39-41F7-B909-3645A8232D28}" type="presParOf" srcId="{4D7819E1-6952-433C-8EB2-7B3DFA590FA6}" destId="{49940167-5192-42AA-819D-8B6E2C1679A5}" srcOrd="1" destOrd="0" presId="urn:microsoft.com/office/officeart/2005/8/layout/hList1"/>
    <dgm:cxn modelId="{82391202-FB6A-4565-9272-27BDAF5A9EE9}" type="presParOf" srcId="{4D7819E1-6952-433C-8EB2-7B3DFA590FA6}" destId="{4F88A470-1A8C-46F5-BCA0-953D86CF5ACE}" srcOrd="2" destOrd="0" presId="urn:microsoft.com/office/officeart/2005/8/layout/hList1"/>
    <dgm:cxn modelId="{8AE98101-E247-4D22-82AC-EA0CC2911DC1}" type="presParOf" srcId="{4F88A470-1A8C-46F5-BCA0-953D86CF5ACE}" destId="{E530EEC2-B0F8-4039-A00A-CA6E896CC1EB}" srcOrd="0" destOrd="0" presId="urn:microsoft.com/office/officeart/2005/8/layout/hList1"/>
    <dgm:cxn modelId="{194457BE-3D06-4C1F-8D17-D82E380B9371}" type="presParOf" srcId="{4F88A470-1A8C-46F5-BCA0-953D86CF5ACE}" destId="{A636BCFD-2A1C-42AF-965E-FDEC4B295D4B}" srcOrd="1" destOrd="0" presId="urn:microsoft.com/office/officeart/2005/8/layout/hList1"/>
    <dgm:cxn modelId="{BAD1D6B6-E9E1-4EF3-B7AD-E731F3F096A6}" type="presParOf" srcId="{4D7819E1-6952-433C-8EB2-7B3DFA590FA6}" destId="{C7FD7688-654B-4396-909D-FD26433AC0D7}" srcOrd="3" destOrd="0" presId="urn:microsoft.com/office/officeart/2005/8/layout/hList1"/>
    <dgm:cxn modelId="{AE9844C7-F82A-4AC3-87BB-7C4F18638F37}" type="presParOf" srcId="{4D7819E1-6952-433C-8EB2-7B3DFA590FA6}" destId="{DCBD81DF-753C-48B5-92AD-40A97EA837C6}" srcOrd="4" destOrd="0" presId="urn:microsoft.com/office/officeart/2005/8/layout/hList1"/>
    <dgm:cxn modelId="{3D993E3B-AF2E-4087-83D9-F666A940A1AD}" type="presParOf" srcId="{DCBD81DF-753C-48B5-92AD-40A97EA837C6}" destId="{444FA020-1742-49AB-A66E-78BBB9719F89}" srcOrd="0" destOrd="0" presId="urn:microsoft.com/office/officeart/2005/8/layout/hList1"/>
    <dgm:cxn modelId="{0423123E-F367-4401-A483-14DE41413402}" type="presParOf" srcId="{DCBD81DF-753C-48B5-92AD-40A97EA837C6}" destId="{1B058737-3D7C-45D9-A065-0EB7DA6671F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80D95D-DB95-4F8E-AE4B-143A9D58DFE1}" type="doc">
      <dgm:prSet loTypeId="urn:microsoft.com/office/officeart/2005/8/layout/venn3" loCatId="relationship" qsTypeId="urn:microsoft.com/office/officeart/2005/8/quickstyle/3d4" qsCatId="3D" csTypeId="urn:microsoft.com/office/officeart/2005/8/colors/colorful4" csCatId="colorful"/>
      <dgm:spPr/>
      <dgm:t>
        <a:bodyPr/>
        <a:lstStyle/>
        <a:p>
          <a:endParaRPr lang="en-US"/>
        </a:p>
      </dgm:t>
    </dgm:pt>
    <dgm:pt modelId="{738B683B-2891-4130-9930-58170C16D49D}">
      <dgm:prSet/>
      <dgm:spPr/>
      <dgm:t>
        <a:bodyPr/>
        <a:lstStyle/>
        <a:p>
          <a:r>
            <a:rPr lang="en-US"/>
            <a:t>Advocation </a:t>
          </a:r>
        </a:p>
      </dgm:t>
    </dgm:pt>
    <dgm:pt modelId="{E9DB9E81-58AD-41F4-8165-0502977802C7}" type="parTrans" cxnId="{B9607570-194B-4298-987E-9ED453B89040}">
      <dgm:prSet/>
      <dgm:spPr/>
      <dgm:t>
        <a:bodyPr/>
        <a:lstStyle/>
        <a:p>
          <a:endParaRPr lang="en-US"/>
        </a:p>
      </dgm:t>
    </dgm:pt>
    <dgm:pt modelId="{EB730EDD-11CD-4AA8-B799-E454FEC1A4F0}" type="sibTrans" cxnId="{B9607570-194B-4298-987E-9ED453B89040}">
      <dgm:prSet/>
      <dgm:spPr/>
      <dgm:t>
        <a:bodyPr/>
        <a:lstStyle/>
        <a:p>
          <a:endParaRPr lang="en-US"/>
        </a:p>
      </dgm:t>
    </dgm:pt>
    <dgm:pt modelId="{55B96DD4-885C-48F5-9537-D45E815A7CA4}">
      <dgm:prSet/>
      <dgm:spPr/>
      <dgm:t>
        <a:bodyPr/>
        <a:lstStyle/>
        <a:p>
          <a:r>
            <a:rPr lang="en-US"/>
            <a:t>Integration</a:t>
          </a:r>
        </a:p>
      </dgm:t>
    </dgm:pt>
    <dgm:pt modelId="{D07F612C-685D-46CA-A625-359C386B8C95}" type="parTrans" cxnId="{891E2C45-9101-44C9-B279-3CAFA727C263}">
      <dgm:prSet/>
      <dgm:spPr/>
      <dgm:t>
        <a:bodyPr/>
        <a:lstStyle/>
        <a:p>
          <a:endParaRPr lang="en-US"/>
        </a:p>
      </dgm:t>
    </dgm:pt>
    <dgm:pt modelId="{59F92C9A-ACC9-4989-B7F7-4CB909B52542}" type="sibTrans" cxnId="{891E2C45-9101-44C9-B279-3CAFA727C263}">
      <dgm:prSet/>
      <dgm:spPr/>
      <dgm:t>
        <a:bodyPr/>
        <a:lstStyle/>
        <a:p>
          <a:endParaRPr lang="en-US"/>
        </a:p>
      </dgm:t>
    </dgm:pt>
    <dgm:pt modelId="{8082CA21-271C-45EC-856E-2758F192E8A4}">
      <dgm:prSet/>
      <dgm:spPr/>
      <dgm:t>
        <a:bodyPr/>
        <a:lstStyle/>
        <a:p>
          <a:r>
            <a:rPr lang="en-US"/>
            <a:t>Engagement</a:t>
          </a:r>
        </a:p>
      </dgm:t>
    </dgm:pt>
    <dgm:pt modelId="{3922529F-1CF0-49A6-859C-920BC74B987D}" type="parTrans" cxnId="{C3CC8530-EFFE-443F-87AB-F95B90F8A9DE}">
      <dgm:prSet/>
      <dgm:spPr/>
      <dgm:t>
        <a:bodyPr/>
        <a:lstStyle/>
        <a:p>
          <a:endParaRPr lang="en-US"/>
        </a:p>
      </dgm:t>
    </dgm:pt>
    <dgm:pt modelId="{3E3AC52A-D354-4D73-BBF0-4CF8B51F6018}" type="sibTrans" cxnId="{C3CC8530-EFFE-443F-87AB-F95B90F8A9DE}">
      <dgm:prSet/>
      <dgm:spPr/>
      <dgm:t>
        <a:bodyPr/>
        <a:lstStyle/>
        <a:p>
          <a:endParaRPr lang="en-US"/>
        </a:p>
      </dgm:t>
    </dgm:pt>
    <dgm:pt modelId="{AE4AD88C-5FBF-4EC6-8875-1A4D8F228648}">
      <dgm:prSet/>
      <dgm:spPr/>
      <dgm:t>
        <a:bodyPr/>
        <a:lstStyle/>
        <a:p>
          <a:r>
            <a:rPr lang="en-US"/>
            <a:t>Implementation</a:t>
          </a:r>
        </a:p>
      </dgm:t>
    </dgm:pt>
    <dgm:pt modelId="{90CCE49F-480F-435A-8D39-B86AB6C5F7B1}" type="parTrans" cxnId="{EF81108A-C95B-4ECE-9271-C038F3B0B18F}">
      <dgm:prSet/>
      <dgm:spPr/>
      <dgm:t>
        <a:bodyPr/>
        <a:lstStyle/>
        <a:p>
          <a:endParaRPr lang="en-US"/>
        </a:p>
      </dgm:t>
    </dgm:pt>
    <dgm:pt modelId="{BFC8CEA2-EFF0-4C17-8EEA-BF8FE15C81A2}" type="sibTrans" cxnId="{EF81108A-C95B-4ECE-9271-C038F3B0B18F}">
      <dgm:prSet/>
      <dgm:spPr/>
      <dgm:t>
        <a:bodyPr/>
        <a:lstStyle/>
        <a:p>
          <a:endParaRPr lang="en-US"/>
        </a:p>
      </dgm:t>
    </dgm:pt>
    <dgm:pt modelId="{85BCC07C-A331-475B-BA98-059F683958C1}" type="pres">
      <dgm:prSet presAssocID="{3180D95D-DB95-4F8E-AE4B-143A9D58DFE1}" presName="Name0" presStyleCnt="0">
        <dgm:presLayoutVars>
          <dgm:dir/>
          <dgm:resizeHandles val="exact"/>
        </dgm:presLayoutVars>
      </dgm:prSet>
      <dgm:spPr/>
    </dgm:pt>
    <dgm:pt modelId="{22BA50A4-7571-47E4-9EAE-A79644072846}" type="pres">
      <dgm:prSet presAssocID="{738B683B-2891-4130-9930-58170C16D49D}" presName="Name5" presStyleLbl="vennNode1" presStyleIdx="0" presStyleCnt="4">
        <dgm:presLayoutVars>
          <dgm:bulletEnabled val="1"/>
        </dgm:presLayoutVars>
      </dgm:prSet>
      <dgm:spPr/>
    </dgm:pt>
    <dgm:pt modelId="{D526AC02-7634-4AA4-8E84-2D6055678CC5}" type="pres">
      <dgm:prSet presAssocID="{EB730EDD-11CD-4AA8-B799-E454FEC1A4F0}" presName="space" presStyleCnt="0"/>
      <dgm:spPr/>
    </dgm:pt>
    <dgm:pt modelId="{8968B147-87F9-473F-837F-9A98DDB98537}" type="pres">
      <dgm:prSet presAssocID="{55B96DD4-885C-48F5-9537-D45E815A7CA4}" presName="Name5" presStyleLbl="vennNode1" presStyleIdx="1" presStyleCnt="4">
        <dgm:presLayoutVars>
          <dgm:bulletEnabled val="1"/>
        </dgm:presLayoutVars>
      </dgm:prSet>
      <dgm:spPr/>
    </dgm:pt>
    <dgm:pt modelId="{24A3538C-17F8-490E-860C-14804A30F299}" type="pres">
      <dgm:prSet presAssocID="{59F92C9A-ACC9-4989-B7F7-4CB909B52542}" presName="space" presStyleCnt="0"/>
      <dgm:spPr/>
    </dgm:pt>
    <dgm:pt modelId="{76B283DB-7C9F-4411-9C04-E6F653B5A409}" type="pres">
      <dgm:prSet presAssocID="{8082CA21-271C-45EC-856E-2758F192E8A4}" presName="Name5" presStyleLbl="vennNode1" presStyleIdx="2" presStyleCnt="4">
        <dgm:presLayoutVars>
          <dgm:bulletEnabled val="1"/>
        </dgm:presLayoutVars>
      </dgm:prSet>
      <dgm:spPr/>
    </dgm:pt>
    <dgm:pt modelId="{608AD07D-5982-4FB9-80DC-F8F66007468A}" type="pres">
      <dgm:prSet presAssocID="{3E3AC52A-D354-4D73-BBF0-4CF8B51F6018}" presName="space" presStyleCnt="0"/>
      <dgm:spPr/>
    </dgm:pt>
    <dgm:pt modelId="{58C60701-35AB-4C9C-B2D7-A33E2BA8DBD2}" type="pres">
      <dgm:prSet presAssocID="{AE4AD88C-5FBF-4EC6-8875-1A4D8F228648}" presName="Name5" presStyleLbl="vennNode1" presStyleIdx="3" presStyleCnt="4">
        <dgm:presLayoutVars>
          <dgm:bulletEnabled val="1"/>
        </dgm:presLayoutVars>
      </dgm:prSet>
      <dgm:spPr/>
    </dgm:pt>
  </dgm:ptLst>
  <dgm:cxnLst>
    <dgm:cxn modelId="{03D5C916-FF8E-484C-B6B5-5BBA8EA4009E}" type="presOf" srcId="{8082CA21-271C-45EC-856E-2758F192E8A4}" destId="{76B283DB-7C9F-4411-9C04-E6F653B5A409}" srcOrd="0" destOrd="0" presId="urn:microsoft.com/office/officeart/2005/8/layout/venn3"/>
    <dgm:cxn modelId="{C3CC8530-EFFE-443F-87AB-F95B90F8A9DE}" srcId="{3180D95D-DB95-4F8E-AE4B-143A9D58DFE1}" destId="{8082CA21-271C-45EC-856E-2758F192E8A4}" srcOrd="2" destOrd="0" parTransId="{3922529F-1CF0-49A6-859C-920BC74B987D}" sibTransId="{3E3AC52A-D354-4D73-BBF0-4CF8B51F6018}"/>
    <dgm:cxn modelId="{891E2C45-9101-44C9-B279-3CAFA727C263}" srcId="{3180D95D-DB95-4F8E-AE4B-143A9D58DFE1}" destId="{55B96DD4-885C-48F5-9537-D45E815A7CA4}" srcOrd="1" destOrd="0" parTransId="{D07F612C-685D-46CA-A625-359C386B8C95}" sibTransId="{59F92C9A-ACC9-4989-B7F7-4CB909B52542}"/>
    <dgm:cxn modelId="{9025C46E-7BDF-4B27-9398-F7960F50EE5F}" type="presOf" srcId="{738B683B-2891-4130-9930-58170C16D49D}" destId="{22BA50A4-7571-47E4-9EAE-A79644072846}" srcOrd="0" destOrd="0" presId="urn:microsoft.com/office/officeart/2005/8/layout/venn3"/>
    <dgm:cxn modelId="{B9607570-194B-4298-987E-9ED453B89040}" srcId="{3180D95D-DB95-4F8E-AE4B-143A9D58DFE1}" destId="{738B683B-2891-4130-9930-58170C16D49D}" srcOrd="0" destOrd="0" parTransId="{E9DB9E81-58AD-41F4-8165-0502977802C7}" sibTransId="{EB730EDD-11CD-4AA8-B799-E454FEC1A4F0}"/>
    <dgm:cxn modelId="{EF81108A-C95B-4ECE-9271-C038F3B0B18F}" srcId="{3180D95D-DB95-4F8E-AE4B-143A9D58DFE1}" destId="{AE4AD88C-5FBF-4EC6-8875-1A4D8F228648}" srcOrd="3" destOrd="0" parTransId="{90CCE49F-480F-435A-8D39-B86AB6C5F7B1}" sibTransId="{BFC8CEA2-EFF0-4C17-8EEA-BF8FE15C81A2}"/>
    <dgm:cxn modelId="{580CD18C-25B4-4E5F-AF2C-B866871D73F7}" type="presOf" srcId="{3180D95D-DB95-4F8E-AE4B-143A9D58DFE1}" destId="{85BCC07C-A331-475B-BA98-059F683958C1}" srcOrd="0" destOrd="0" presId="urn:microsoft.com/office/officeart/2005/8/layout/venn3"/>
    <dgm:cxn modelId="{D8708AA0-404C-4A76-B6ED-77C6B31F5883}" type="presOf" srcId="{55B96DD4-885C-48F5-9537-D45E815A7CA4}" destId="{8968B147-87F9-473F-837F-9A98DDB98537}" srcOrd="0" destOrd="0" presId="urn:microsoft.com/office/officeart/2005/8/layout/venn3"/>
    <dgm:cxn modelId="{7072E9AC-DABC-4824-BE40-D56A2859936D}" type="presOf" srcId="{AE4AD88C-5FBF-4EC6-8875-1A4D8F228648}" destId="{58C60701-35AB-4C9C-B2D7-A33E2BA8DBD2}" srcOrd="0" destOrd="0" presId="urn:microsoft.com/office/officeart/2005/8/layout/venn3"/>
    <dgm:cxn modelId="{E1EF65E2-EE9C-4199-ACB9-FF13BA756D4F}" type="presParOf" srcId="{85BCC07C-A331-475B-BA98-059F683958C1}" destId="{22BA50A4-7571-47E4-9EAE-A79644072846}" srcOrd="0" destOrd="0" presId="urn:microsoft.com/office/officeart/2005/8/layout/venn3"/>
    <dgm:cxn modelId="{0074515D-451E-4CB3-9B48-60AF329FA6E5}" type="presParOf" srcId="{85BCC07C-A331-475B-BA98-059F683958C1}" destId="{D526AC02-7634-4AA4-8E84-2D6055678CC5}" srcOrd="1" destOrd="0" presId="urn:microsoft.com/office/officeart/2005/8/layout/venn3"/>
    <dgm:cxn modelId="{4E5D8F1E-E5AB-4FB6-880C-212515847F26}" type="presParOf" srcId="{85BCC07C-A331-475B-BA98-059F683958C1}" destId="{8968B147-87F9-473F-837F-9A98DDB98537}" srcOrd="2" destOrd="0" presId="urn:microsoft.com/office/officeart/2005/8/layout/venn3"/>
    <dgm:cxn modelId="{4D5C2AA7-2BBA-4958-8375-5C632174ED7D}" type="presParOf" srcId="{85BCC07C-A331-475B-BA98-059F683958C1}" destId="{24A3538C-17F8-490E-860C-14804A30F299}" srcOrd="3" destOrd="0" presId="urn:microsoft.com/office/officeart/2005/8/layout/venn3"/>
    <dgm:cxn modelId="{9F1B559B-5592-4A82-8758-230A59230DA8}" type="presParOf" srcId="{85BCC07C-A331-475B-BA98-059F683958C1}" destId="{76B283DB-7C9F-4411-9C04-E6F653B5A409}" srcOrd="4" destOrd="0" presId="urn:microsoft.com/office/officeart/2005/8/layout/venn3"/>
    <dgm:cxn modelId="{8A01065F-1CDD-4EB8-936B-0139999350A1}" type="presParOf" srcId="{85BCC07C-A331-475B-BA98-059F683958C1}" destId="{608AD07D-5982-4FB9-80DC-F8F66007468A}" srcOrd="5" destOrd="0" presId="urn:microsoft.com/office/officeart/2005/8/layout/venn3"/>
    <dgm:cxn modelId="{F9193E72-5A7C-4BD0-AC74-E58FD4413F70}" type="presParOf" srcId="{85BCC07C-A331-475B-BA98-059F683958C1}" destId="{58C60701-35AB-4C9C-B2D7-A33E2BA8DBD2}"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4A0E6-55E6-419E-AFF0-B629AD548219}">
      <dsp:nvSpPr>
        <dsp:cNvPr id="0" name=""/>
        <dsp:cNvSpPr/>
      </dsp:nvSpPr>
      <dsp:spPr>
        <a:xfrm>
          <a:off x="3246702" y="3774874"/>
          <a:ext cx="2994675" cy="299467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u="sng" kern="1200" dirty="0">
              <a:latin typeface="Times New Roman" panose="02020603050405020304" pitchFamily="18" charset="0"/>
              <a:cs typeface="Times New Roman" panose="02020603050405020304" pitchFamily="18" charset="0"/>
            </a:rPr>
            <a:t>Newman, Pender’s and Roger’s Theories overall: </a:t>
          </a:r>
          <a:r>
            <a:rPr lang="en-US" sz="1900" i="1" kern="1200" dirty="0">
              <a:latin typeface="Times New Roman" panose="02020603050405020304" pitchFamily="18" charset="0"/>
              <a:cs typeface="Times New Roman" panose="02020603050405020304" pitchFamily="18" charset="0"/>
            </a:rPr>
            <a:t>Individuals are unique and indivisible, viewing health as a holistic experience.</a:t>
          </a:r>
        </a:p>
      </dsp:txBody>
      <dsp:txXfrm>
        <a:off x="3685262" y="4213434"/>
        <a:ext cx="2117555" cy="2117555"/>
      </dsp:txXfrm>
    </dsp:sp>
    <dsp:sp modelId="{6F36CA4C-D9F8-4935-9B6C-B5081F7B6D13}">
      <dsp:nvSpPr>
        <dsp:cNvPr id="0" name=""/>
        <dsp:cNvSpPr/>
      </dsp:nvSpPr>
      <dsp:spPr>
        <a:xfrm rot="12900000">
          <a:off x="1205775" y="3213435"/>
          <a:ext cx="2414952" cy="853482"/>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D51ED60-3794-403A-AC8B-EF536BC93078}">
      <dsp:nvSpPr>
        <dsp:cNvPr id="0" name=""/>
        <dsp:cNvSpPr/>
      </dsp:nvSpPr>
      <dsp:spPr>
        <a:xfrm>
          <a:off x="1674" y="1809620"/>
          <a:ext cx="2844941" cy="227595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u="sng" kern="1200" dirty="0">
              <a:latin typeface="Times New Roman" panose="02020603050405020304" pitchFamily="18" charset="0"/>
              <a:cs typeface="Times New Roman" panose="02020603050405020304" pitchFamily="18" charset="0"/>
            </a:rPr>
            <a:t>Health Promotion</a:t>
          </a:r>
          <a:r>
            <a:rPr lang="en-US" sz="1500" kern="1200" dirty="0">
              <a:latin typeface="Times New Roman" panose="02020603050405020304" pitchFamily="18" charset="0"/>
              <a:cs typeface="Times New Roman" panose="02020603050405020304" pitchFamily="18" charset="0"/>
            </a:rPr>
            <a:t>: </a:t>
          </a:r>
        </a:p>
        <a:p>
          <a:pPr marL="0" lvl="0" indent="0" algn="ctr" defTabSz="666750">
            <a:lnSpc>
              <a:spcPct val="90000"/>
            </a:lnSpc>
            <a:spcBef>
              <a:spcPct val="0"/>
            </a:spcBef>
            <a:spcAft>
              <a:spcPct val="35000"/>
            </a:spcAft>
            <a:buNone/>
          </a:pPr>
          <a:r>
            <a:rPr lang="en-US" sz="1500" i="1" kern="1200" dirty="0">
              <a:latin typeface="Times New Roman" panose="02020603050405020304" pitchFamily="18" charset="0"/>
              <a:cs typeface="Times New Roman" panose="02020603050405020304" pitchFamily="18" charset="0"/>
            </a:rPr>
            <a:t>Pender’s Health Promotion Model is integrated into the framework, emphasizing the proactive role of individuals in promoting their own health. This includes a focus on self-efficacy, motivation, and personal choices in achieving and maintaining well-being.</a:t>
          </a:r>
        </a:p>
      </dsp:txBody>
      <dsp:txXfrm>
        <a:off x="68334" y="1876280"/>
        <a:ext cx="2711621" cy="2142633"/>
      </dsp:txXfrm>
    </dsp:sp>
    <dsp:sp modelId="{2498825D-D4C5-4F41-AAE0-0CE6295F6A59}">
      <dsp:nvSpPr>
        <dsp:cNvPr id="0" name=""/>
        <dsp:cNvSpPr/>
      </dsp:nvSpPr>
      <dsp:spPr>
        <a:xfrm rot="16200000">
          <a:off x="3536563" y="2000104"/>
          <a:ext cx="2414952" cy="853482"/>
        </a:xfrm>
        <a:prstGeom prst="lef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DDCCCE-6BF9-4D45-83F5-2A0766500542}">
      <dsp:nvSpPr>
        <dsp:cNvPr id="0" name=""/>
        <dsp:cNvSpPr/>
      </dsp:nvSpPr>
      <dsp:spPr>
        <a:xfrm>
          <a:off x="3321569" y="81392"/>
          <a:ext cx="2844941" cy="2275953"/>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u="sng" kern="1200" dirty="0">
              <a:latin typeface="Times New Roman" panose="02020603050405020304" pitchFamily="18" charset="0"/>
              <a:cs typeface="Times New Roman" panose="02020603050405020304" pitchFamily="18" charset="0"/>
            </a:rPr>
            <a:t>Holistic Approach</a:t>
          </a:r>
          <a:r>
            <a:rPr lang="en-US" sz="1500" b="0" u="none" kern="1200" dirty="0">
              <a:latin typeface="Times New Roman" panose="02020603050405020304" pitchFamily="18" charset="0"/>
              <a:cs typeface="Times New Roman" panose="02020603050405020304" pitchFamily="18" charset="0"/>
            </a:rPr>
            <a:t>:</a:t>
          </a:r>
        </a:p>
        <a:p>
          <a:pPr marL="0" lvl="0" indent="0" algn="ctr" defTabSz="666750">
            <a:lnSpc>
              <a:spcPct val="90000"/>
            </a:lnSpc>
            <a:spcBef>
              <a:spcPct val="0"/>
            </a:spcBef>
            <a:spcAft>
              <a:spcPct val="35000"/>
            </a:spcAft>
            <a:buNone/>
          </a:pPr>
          <a:r>
            <a:rPr lang="en-US" sz="1500" b="0" u="none" kern="1200" dirty="0">
              <a:latin typeface="Times New Roman" panose="02020603050405020304" pitchFamily="18" charset="0"/>
              <a:cs typeface="Times New Roman" panose="02020603050405020304" pitchFamily="18" charset="0"/>
            </a:rPr>
            <a:t> </a:t>
          </a:r>
          <a:r>
            <a:rPr lang="en-US" sz="1500" i="1" kern="1200" dirty="0">
              <a:latin typeface="Times New Roman" panose="02020603050405020304" pitchFamily="18" charset="0"/>
              <a:cs typeface="Times New Roman" panose="02020603050405020304" pitchFamily="18" charset="0"/>
            </a:rPr>
            <a:t>The framework promotes a holistic approach to health, recognizing that physical, mental, emotional, and spiritual dimensions are interrelated and should be considered.</a:t>
          </a:r>
        </a:p>
      </dsp:txBody>
      <dsp:txXfrm>
        <a:off x="3388229" y="148052"/>
        <a:ext cx="2711621" cy="2142633"/>
      </dsp:txXfrm>
    </dsp:sp>
    <dsp:sp modelId="{CCC25A1F-DB3C-4D73-BC6A-00F1AC1D1787}">
      <dsp:nvSpPr>
        <dsp:cNvPr id="0" name=""/>
        <dsp:cNvSpPr/>
      </dsp:nvSpPr>
      <dsp:spPr>
        <a:xfrm rot="19500000">
          <a:off x="5867351" y="3213435"/>
          <a:ext cx="2414952" cy="853482"/>
        </a:xfrm>
        <a:prstGeom prst="lef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8D25E83-F286-477A-A894-880A5DB74C47}">
      <dsp:nvSpPr>
        <dsp:cNvPr id="0" name=""/>
        <dsp:cNvSpPr/>
      </dsp:nvSpPr>
      <dsp:spPr>
        <a:xfrm>
          <a:off x="6641464" y="1809620"/>
          <a:ext cx="2844941" cy="2275953"/>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u="sng" kern="1200" dirty="0">
              <a:latin typeface="Times New Roman" panose="02020603050405020304" pitchFamily="18" charset="0"/>
              <a:cs typeface="Times New Roman" panose="02020603050405020304" pitchFamily="18" charset="0"/>
            </a:rPr>
            <a:t>Nursing Practice</a:t>
          </a:r>
          <a:r>
            <a:rPr lang="en-US" sz="1500" kern="1200" dirty="0">
              <a:latin typeface="Times New Roman" panose="02020603050405020304" pitchFamily="18" charset="0"/>
              <a:cs typeface="Times New Roman" panose="02020603050405020304" pitchFamily="18" charset="0"/>
            </a:rPr>
            <a:t>: </a:t>
          </a:r>
        </a:p>
        <a:p>
          <a:pPr marL="0" lvl="0" indent="0" algn="ctr" defTabSz="666750">
            <a:lnSpc>
              <a:spcPct val="90000"/>
            </a:lnSpc>
            <a:spcBef>
              <a:spcPct val="0"/>
            </a:spcBef>
            <a:spcAft>
              <a:spcPct val="35000"/>
            </a:spcAft>
            <a:buNone/>
          </a:pPr>
          <a:r>
            <a:rPr lang="en-US" sz="1500" i="1" kern="1200" dirty="0">
              <a:latin typeface="Times New Roman" panose="02020603050405020304" pitchFamily="18" charset="0"/>
              <a:cs typeface="Times New Roman" panose="02020603050405020304" pitchFamily="18" charset="0"/>
            </a:rPr>
            <a:t>In the context of nursing practice, this framework encourages healthcare professionals to consider the uniqueness of everyone, support their journey of expanding consciousness, and facilitate their active participation in health promotion activities.</a:t>
          </a:r>
        </a:p>
      </dsp:txBody>
      <dsp:txXfrm>
        <a:off x="6708124" y="1876280"/>
        <a:ext cx="2711621" cy="2142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176BC-C9BC-4F03-8AC5-750651790186}">
      <dsp:nvSpPr>
        <dsp:cNvPr id="0" name=""/>
        <dsp:cNvSpPr/>
      </dsp:nvSpPr>
      <dsp:spPr>
        <a:xfrm>
          <a:off x="1061437" y="519913"/>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960528-7655-4E73-A038-79B20F584CAD}">
      <dsp:nvSpPr>
        <dsp:cNvPr id="0" name=""/>
        <dsp:cNvSpPr/>
      </dsp:nvSpPr>
      <dsp:spPr>
        <a:xfrm>
          <a:off x="1582" y="1796874"/>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Purpose</a:t>
          </a:r>
        </a:p>
      </dsp:txBody>
      <dsp:txXfrm>
        <a:off x="1582" y="1796874"/>
        <a:ext cx="3261093" cy="489164"/>
      </dsp:txXfrm>
    </dsp:sp>
    <dsp:sp modelId="{58C4C281-B0F2-4CEA-ABF5-4353ADF35E41}">
      <dsp:nvSpPr>
        <dsp:cNvPr id="0" name=""/>
        <dsp:cNvSpPr/>
      </dsp:nvSpPr>
      <dsp:spPr>
        <a:xfrm>
          <a:off x="1582" y="2349098"/>
          <a:ext cx="3261093" cy="1323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Educate, empower and help personalize SOF health and wellbeing while active duty</a:t>
          </a:r>
        </a:p>
      </dsp:txBody>
      <dsp:txXfrm>
        <a:off x="1582" y="2349098"/>
        <a:ext cx="3261093" cy="1323793"/>
      </dsp:txXfrm>
    </dsp:sp>
    <dsp:sp modelId="{E942BB62-9F39-4BEE-8B70-03BFAB78EC21}">
      <dsp:nvSpPr>
        <dsp:cNvPr id="0" name=""/>
        <dsp:cNvSpPr/>
      </dsp:nvSpPr>
      <dsp:spPr>
        <a:xfrm>
          <a:off x="4893223" y="519913"/>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F78FE5-1BC4-43FC-930B-129664E8D591}">
      <dsp:nvSpPr>
        <dsp:cNvPr id="0" name=""/>
        <dsp:cNvSpPr/>
      </dsp:nvSpPr>
      <dsp:spPr>
        <a:xfrm>
          <a:off x="3833367" y="1796874"/>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Target Group</a:t>
          </a:r>
        </a:p>
      </dsp:txBody>
      <dsp:txXfrm>
        <a:off x="3833367" y="1796874"/>
        <a:ext cx="3261093" cy="489164"/>
      </dsp:txXfrm>
    </dsp:sp>
    <dsp:sp modelId="{2667A067-B916-45C2-B02E-2BBEA312E614}">
      <dsp:nvSpPr>
        <dsp:cNvPr id="0" name=""/>
        <dsp:cNvSpPr/>
      </dsp:nvSpPr>
      <dsp:spPr>
        <a:xfrm>
          <a:off x="3833367" y="2349098"/>
          <a:ext cx="3261093" cy="1323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SOF active-duty personnel</a:t>
          </a:r>
        </a:p>
      </dsp:txBody>
      <dsp:txXfrm>
        <a:off x="3833367" y="2349098"/>
        <a:ext cx="3261093" cy="1323793"/>
      </dsp:txXfrm>
    </dsp:sp>
    <dsp:sp modelId="{831838EB-41CE-424B-B35D-EF1F879E1150}">
      <dsp:nvSpPr>
        <dsp:cNvPr id="0" name=""/>
        <dsp:cNvSpPr/>
      </dsp:nvSpPr>
      <dsp:spPr>
        <a:xfrm>
          <a:off x="8725008" y="519913"/>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E485219-8216-4C2F-9DAC-94F899718D1B}">
      <dsp:nvSpPr>
        <dsp:cNvPr id="0" name=""/>
        <dsp:cNvSpPr/>
      </dsp:nvSpPr>
      <dsp:spPr>
        <a:xfrm>
          <a:off x="7665152" y="1796874"/>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Goal</a:t>
          </a:r>
        </a:p>
      </dsp:txBody>
      <dsp:txXfrm>
        <a:off x="7665152" y="1796874"/>
        <a:ext cx="3261093" cy="489164"/>
      </dsp:txXfrm>
    </dsp:sp>
    <dsp:sp modelId="{34C90926-315B-4BCD-8E81-6DE164A35C2E}">
      <dsp:nvSpPr>
        <dsp:cNvPr id="0" name=""/>
        <dsp:cNvSpPr/>
      </dsp:nvSpPr>
      <dsp:spPr>
        <a:xfrm>
          <a:off x="7665152" y="2349098"/>
          <a:ext cx="3261093" cy="1323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Educating and empowering SOF service members with the knowledge of their injuries and symptoms, promoting self advocacy, leading to a personal health literacy</a:t>
          </a:r>
        </a:p>
      </dsp:txBody>
      <dsp:txXfrm>
        <a:off x="7665152" y="2349098"/>
        <a:ext cx="3261093" cy="1323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57729-145E-4E8B-A610-257DB05CA5D0}">
      <dsp:nvSpPr>
        <dsp:cNvPr id="0" name=""/>
        <dsp:cNvSpPr/>
      </dsp:nvSpPr>
      <dsp:spPr>
        <a:xfrm>
          <a:off x="330957"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F9664A8-F9F2-4E72-AE55-06B709EBAE48}">
      <dsp:nvSpPr>
        <dsp:cNvPr id="0" name=""/>
        <dsp:cNvSpPr/>
      </dsp:nvSpPr>
      <dsp:spPr>
        <a:xfrm>
          <a:off x="551017" y="1428035"/>
          <a:ext cx="592470" cy="5924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DA7DBF7-C70B-46DC-A9EC-366F9327CBA0}">
      <dsp:nvSpPr>
        <dsp:cNvPr id="0" name=""/>
        <dsp:cNvSpPr/>
      </dsp:nvSpPr>
      <dsp:spPr>
        <a:xfrm>
          <a:off x="866"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Problem solving how to help SOF with tracking their injuries and symptoms during their service</a:t>
          </a:r>
        </a:p>
      </dsp:txBody>
      <dsp:txXfrm>
        <a:off x="866" y="2562193"/>
        <a:ext cx="1692773" cy="1163781"/>
      </dsp:txXfrm>
    </dsp:sp>
    <dsp:sp modelId="{39F174C3-7DDC-43AD-8D9D-88DCF71E1938}">
      <dsp:nvSpPr>
        <dsp:cNvPr id="0" name=""/>
        <dsp:cNvSpPr/>
      </dsp:nvSpPr>
      <dsp:spPr>
        <a:xfrm>
          <a:off x="2319965"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3C5A22C-F29E-427D-8958-5C0306B2860C}">
      <dsp:nvSpPr>
        <dsp:cNvPr id="0" name=""/>
        <dsp:cNvSpPr/>
      </dsp:nvSpPr>
      <dsp:spPr>
        <a:xfrm>
          <a:off x="2540026" y="1428035"/>
          <a:ext cx="592470" cy="592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C4A8D02-E726-4237-91FA-E34CF7F9DA86}">
      <dsp:nvSpPr>
        <dsp:cNvPr id="0" name=""/>
        <dsp:cNvSpPr/>
      </dsp:nvSpPr>
      <dsp:spPr>
        <a:xfrm>
          <a:off x="1989875"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Create template and written tracker</a:t>
          </a:r>
        </a:p>
      </dsp:txBody>
      <dsp:txXfrm>
        <a:off x="1989875" y="2562193"/>
        <a:ext cx="1692773" cy="1163781"/>
      </dsp:txXfrm>
    </dsp:sp>
    <dsp:sp modelId="{5F64A27F-4420-43B1-8CFA-857088F01535}">
      <dsp:nvSpPr>
        <dsp:cNvPr id="0" name=""/>
        <dsp:cNvSpPr/>
      </dsp:nvSpPr>
      <dsp:spPr>
        <a:xfrm>
          <a:off x="4308974"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A923715-DF5E-415D-AD33-D97E862EBEDE}">
      <dsp:nvSpPr>
        <dsp:cNvPr id="0" name=""/>
        <dsp:cNvSpPr/>
      </dsp:nvSpPr>
      <dsp:spPr>
        <a:xfrm>
          <a:off x="4517778" y="1428035"/>
          <a:ext cx="592470" cy="5924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19562E8-C8CB-40DC-A581-0A1C832730EB}">
      <dsp:nvSpPr>
        <dsp:cNvPr id="0" name=""/>
        <dsp:cNvSpPr/>
      </dsp:nvSpPr>
      <dsp:spPr>
        <a:xfrm>
          <a:off x="3978883"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Connecting with </a:t>
          </a:r>
          <a:r>
            <a:rPr lang="en-US" sz="1400" kern="1200" dirty="0" err="1">
              <a:latin typeface="Times New Roman" panose="02020603050405020304" pitchFamily="18" charset="0"/>
              <a:cs typeface="Times New Roman" panose="02020603050405020304" pitchFamily="18" charset="0"/>
            </a:rPr>
            <a:t>sof</a:t>
          </a:r>
          <a:r>
            <a:rPr lang="en-US" sz="1400" kern="1200" dirty="0">
              <a:latin typeface="Times New Roman" panose="02020603050405020304" pitchFamily="18" charset="0"/>
              <a:cs typeface="Times New Roman" panose="02020603050405020304" pitchFamily="18" charset="0"/>
            </a:rPr>
            <a:t> leadership and advocating for the purpose of tracking</a:t>
          </a:r>
        </a:p>
      </dsp:txBody>
      <dsp:txXfrm>
        <a:off x="3978883" y="2562193"/>
        <a:ext cx="1692773" cy="1163781"/>
      </dsp:txXfrm>
    </dsp:sp>
    <dsp:sp modelId="{EBEAFA01-7E06-4C9F-819D-720179E9E6ED}">
      <dsp:nvSpPr>
        <dsp:cNvPr id="0" name=""/>
        <dsp:cNvSpPr/>
      </dsp:nvSpPr>
      <dsp:spPr>
        <a:xfrm>
          <a:off x="6297983"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1A54885-3ADA-405F-87F3-FC537141FA7F}">
      <dsp:nvSpPr>
        <dsp:cNvPr id="0" name=""/>
        <dsp:cNvSpPr/>
      </dsp:nvSpPr>
      <dsp:spPr>
        <a:xfrm>
          <a:off x="6518044" y="1428035"/>
          <a:ext cx="592470" cy="5924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84DF8F6-A788-4614-853F-9437B25F7BB6}">
      <dsp:nvSpPr>
        <dsp:cNvPr id="0" name=""/>
        <dsp:cNvSpPr/>
      </dsp:nvSpPr>
      <dsp:spPr>
        <a:xfrm>
          <a:off x="5967892"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TRIALING TRACKERS AND EDUCATING OF THE IMPORTANCE </a:t>
          </a:r>
        </a:p>
      </dsp:txBody>
      <dsp:txXfrm>
        <a:off x="5967892" y="2562193"/>
        <a:ext cx="1692773" cy="1163781"/>
      </dsp:txXfrm>
    </dsp:sp>
    <dsp:sp modelId="{0A434AEC-4992-4F2E-B028-53DF1DEB13EF}">
      <dsp:nvSpPr>
        <dsp:cNvPr id="0" name=""/>
        <dsp:cNvSpPr/>
      </dsp:nvSpPr>
      <dsp:spPr>
        <a:xfrm>
          <a:off x="8286992"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A20101-6737-4BE2-BE23-C170183C7158}">
      <dsp:nvSpPr>
        <dsp:cNvPr id="0" name=""/>
        <dsp:cNvSpPr/>
      </dsp:nvSpPr>
      <dsp:spPr>
        <a:xfrm>
          <a:off x="8507052" y="1428035"/>
          <a:ext cx="592470" cy="5924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E927F21-C9E1-4EE2-A4BA-BA163EE0ACEF}">
      <dsp:nvSpPr>
        <dsp:cNvPr id="0" name=""/>
        <dsp:cNvSpPr/>
      </dsp:nvSpPr>
      <dsp:spPr>
        <a:xfrm>
          <a:off x="7956901"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Revisions</a:t>
          </a:r>
        </a:p>
      </dsp:txBody>
      <dsp:txXfrm>
        <a:off x="7956901" y="2562193"/>
        <a:ext cx="1692773" cy="1163781"/>
      </dsp:txXfrm>
    </dsp:sp>
    <dsp:sp modelId="{55E1F783-3351-44BB-9E04-C071CC23CE0C}">
      <dsp:nvSpPr>
        <dsp:cNvPr id="0" name=""/>
        <dsp:cNvSpPr/>
      </dsp:nvSpPr>
      <dsp:spPr>
        <a:xfrm>
          <a:off x="10276001" y="1207974"/>
          <a:ext cx="1032591" cy="10325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4BC986B-75A6-40FD-824F-C0CFD85F4984}">
      <dsp:nvSpPr>
        <dsp:cNvPr id="0" name=""/>
        <dsp:cNvSpPr/>
      </dsp:nvSpPr>
      <dsp:spPr>
        <a:xfrm>
          <a:off x="10496061" y="1428035"/>
          <a:ext cx="592470" cy="59247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9C712CB-3C32-4E5A-9EB8-1415ED05FC32}">
      <dsp:nvSpPr>
        <dsp:cNvPr id="0" name=""/>
        <dsp:cNvSpPr/>
      </dsp:nvSpPr>
      <dsp:spPr>
        <a:xfrm>
          <a:off x="9945910" y="2562193"/>
          <a:ext cx="1692773" cy="116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latin typeface="Times New Roman" panose="02020603050405020304" pitchFamily="18" charset="0"/>
              <a:cs typeface="Times New Roman" panose="02020603050405020304" pitchFamily="18" charset="0"/>
            </a:rPr>
            <a:t>Create and implement written or mobile tracker application</a:t>
          </a:r>
        </a:p>
      </dsp:txBody>
      <dsp:txXfrm>
        <a:off x="9945910" y="2562193"/>
        <a:ext cx="1692773" cy="1163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784E9-9CB9-458B-97A2-F89F549B9FFF}">
      <dsp:nvSpPr>
        <dsp:cNvPr id="0" name=""/>
        <dsp:cNvSpPr/>
      </dsp:nvSpPr>
      <dsp:spPr>
        <a:xfrm>
          <a:off x="0" y="0"/>
          <a:ext cx="3531615" cy="65658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Connect with </a:t>
          </a:r>
          <a:r>
            <a:rPr lang="en-US" sz="800" b="0" i="0" kern="1200" dirty="0"/>
            <a:t>Naval Special Warfare Center (NSWCEN) CMDCM (SWCC) for guidance on access to a team and implementation of project </a:t>
          </a:r>
          <a:endParaRPr lang="en-US" sz="800" kern="1200" dirty="0"/>
        </a:p>
        <a:p>
          <a:pPr marL="57150" lvl="1" indent="-57150" algn="l" defTabSz="266700">
            <a:lnSpc>
              <a:spcPct val="90000"/>
            </a:lnSpc>
            <a:spcBef>
              <a:spcPct val="0"/>
            </a:spcBef>
            <a:spcAft>
              <a:spcPct val="15000"/>
            </a:spcAft>
            <a:buChar char="•"/>
          </a:pPr>
          <a:r>
            <a:rPr lang="en-US" sz="600" kern="1200" dirty="0"/>
            <a:t>Determining the best time to implement and if </a:t>
          </a:r>
          <a:r>
            <a:rPr lang="en-US" sz="600" kern="1200" dirty="0" err="1"/>
            <a:t>initating</a:t>
          </a:r>
          <a:r>
            <a:rPr lang="en-US" sz="600" kern="1200" dirty="0"/>
            <a:t> in training phase vs experienced SOF using during daily/weekly trainings and deployments. </a:t>
          </a:r>
        </a:p>
      </dsp:txBody>
      <dsp:txXfrm>
        <a:off x="19231" y="19231"/>
        <a:ext cx="2746284" cy="618125"/>
      </dsp:txXfrm>
    </dsp:sp>
    <dsp:sp modelId="{61DB7780-189F-42DC-AEFC-1423E7ACBBB8}">
      <dsp:nvSpPr>
        <dsp:cNvPr id="0" name=""/>
        <dsp:cNvSpPr/>
      </dsp:nvSpPr>
      <dsp:spPr>
        <a:xfrm>
          <a:off x="263724" y="747780"/>
          <a:ext cx="3531615" cy="65658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Create categories for tracker with body outline</a:t>
          </a:r>
        </a:p>
        <a:p>
          <a:pPr marL="57150" lvl="1" indent="-57150" algn="l" defTabSz="266700">
            <a:lnSpc>
              <a:spcPct val="90000"/>
            </a:lnSpc>
            <a:spcBef>
              <a:spcPct val="0"/>
            </a:spcBef>
            <a:spcAft>
              <a:spcPct val="15000"/>
            </a:spcAft>
            <a:buChar char="•"/>
          </a:pPr>
          <a:r>
            <a:rPr lang="en-US" sz="600" kern="1200" dirty="0"/>
            <a:t>Work on wording and clear concise categories for ease of understanding and tracking appropriate information for each different command and specific individual</a:t>
          </a:r>
        </a:p>
      </dsp:txBody>
      <dsp:txXfrm>
        <a:off x="282955" y="767011"/>
        <a:ext cx="2802646" cy="618125"/>
      </dsp:txXfrm>
    </dsp:sp>
    <dsp:sp modelId="{5C69741F-6BE9-407C-A8CD-48B6BC12D340}">
      <dsp:nvSpPr>
        <dsp:cNvPr id="0" name=""/>
        <dsp:cNvSpPr/>
      </dsp:nvSpPr>
      <dsp:spPr>
        <a:xfrm>
          <a:off x="527448" y="1495561"/>
          <a:ext cx="3531615" cy="65658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Make them small enough for pocket and laminate to prevent job/environment damage</a:t>
          </a:r>
        </a:p>
        <a:p>
          <a:pPr marL="57150" lvl="1" indent="-57150" algn="l" defTabSz="266700">
            <a:lnSpc>
              <a:spcPct val="90000"/>
            </a:lnSpc>
            <a:spcBef>
              <a:spcPct val="0"/>
            </a:spcBef>
            <a:spcAft>
              <a:spcPct val="15000"/>
            </a:spcAft>
            <a:buChar char="•"/>
          </a:pPr>
          <a:r>
            <a:rPr lang="en-US" sz="600" kern="1200" dirty="0"/>
            <a:t>Continue to work on best ways of implementing for each team (i.e. water proofing, written vs mobile application, during or after tracking)</a:t>
          </a:r>
        </a:p>
      </dsp:txBody>
      <dsp:txXfrm>
        <a:off x="546679" y="1514792"/>
        <a:ext cx="2802646" cy="618125"/>
      </dsp:txXfrm>
    </dsp:sp>
    <dsp:sp modelId="{74D7E6CC-36EE-4C19-A96E-8FFD26859E63}">
      <dsp:nvSpPr>
        <dsp:cNvPr id="0" name=""/>
        <dsp:cNvSpPr/>
      </dsp:nvSpPr>
      <dsp:spPr>
        <a:xfrm>
          <a:off x="791173" y="2243341"/>
          <a:ext cx="3531615" cy="65658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Connected with SWCC operator and coordinate with a training team to disseminate trackers</a:t>
          </a:r>
        </a:p>
        <a:p>
          <a:pPr marL="57150" lvl="1" indent="-57150" algn="l" defTabSz="266700">
            <a:lnSpc>
              <a:spcPct val="90000"/>
            </a:lnSpc>
            <a:spcBef>
              <a:spcPct val="0"/>
            </a:spcBef>
            <a:spcAft>
              <a:spcPct val="15000"/>
            </a:spcAft>
            <a:buChar char="•"/>
          </a:pPr>
          <a:r>
            <a:rPr lang="en-US" sz="600" kern="1200" dirty="0"/>
            <a:t>Work with SWCC on revising tracker information and ways of implementation</a:t>
          </a:r>
        </a:p>
      </dsp:txBody>
      <dsp:txXfrm>
        <a:off x="810404" y="2262572"/>
        <a:ext cx="2802646" cy="618125"/>
      </dsp:txXfrm>
    </dsp:sp>
    <dsp:sp modelId="{D69A9947-47ED-44D8-BA13-C302F0145E73}">
      <dsp:nvSpPr>
        <dsp:cNvPr id="0" name=""/>
        <dsp:cNvSpPr/>
      </dsp:nvSpPr>
      <dsp:spPr>
        <a:xfrm>
          <a:off x="1054897" y="2991122"/>
          <a:ext cx="3531615" cy="656587"/>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dirty="0"/>
            <a:t>Provide survey to be dispersed after training exercise</a:t>
          </a:r>
        </a:p>
        <a:p>
          <a:pPr marL="57150" lvl="1" indent="-57150" algn="l" defTabSz="266700">
            <a:lnSpc>
              <a:spcPct val="90000"/>
            </a:lnSpc>
            <a:spcBef>
              <a:spcPct val="0"/>
            </a:spcBef>
            <a:spcAft>
              <a:spcPct val="15000"/>
            </a:spcAft>
            <a:buChar char="•"/>
          </a:pPr>
          <a:r>
            <a:rPr lang="en-US" sz="600" kern="1200" dirty="0"/>
            <a:t>Continue to revise according to feedback and comments provided by the users. </a:t>
          </a:r>
        </a:p>
      </dsp:txBody>
      <dsp:txXfrm>
        <a:off x="1074128" y="3010353"/>
        <a:ext cx="2802646" cy="618125"/>
      </dsp:txXfrm>
    </dsp:sp>
    <dsp:sp modelId="{A42BE378-EC3F-4073-A232-DDE29AB22EA5}">
      <dsp:nvSpPr>
        <dsp:cNvPr id="0" name=""/>
        <dsp:cNvSpPr/>
      </dsp:nvSpPr>
      <dsp:spPr>
        <a:xfrm>
          <a:off x="3104832" y="479673"/>
          <a:ext cx="426782" cy="42678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200858" y="479673"/>
        <a:ext cx="234730" cy="321153"/>
      </dsp:txXfrm>
    </dsp:sp>
    <dsp:sp modelId="{99D4F7C5-2145-4569-B36A-E03D5C3D3F50}">
      <dsp:nvSpPr>
        <dsp:cNvPr id="0" name=""/>
        <dsp:cNvSpPr/>
      </dsp:nvSpPr>
      <dsp:spPr>
        <a:xfrm>
          <a:off x="3368557" y="1227454"/>
          <a:ext cx="426782" cy="42678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464583" y="1227454"/>
        <a:ext cx="234730" cy="321153"/>
      </dsp:txXfrm>
    </dsp:sp>
    <dsp:sp modelId="{9E561222-7EBC-48D2-85C8-096D3564AB9E}">
      <dsp:nvSpPr>
        <dsp:cNvPr id="0" name=""/>
        <dsp:cNvSpPr/>
      </dsp:nvSpPr>
      <dsp:spPr>
        <a:xfrm>
          <a:off x="3632281" y="1964291"/>
          <a:ext cx="426782" cy="42678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728307" y="1964291"/>
        <a:ext cx="234730" cy="321153"/>
      </dsp:txXfrm>
    </dsp:sp>
    <dsp:sp modelId="{0E2EAD70-3CBF-4BB0-8C88-CF9C8D3D2A6F}">
      <dsp:nvSpPr>
        <dsp:cNvPr id="0" name=""/>
        <dsp:cNvSpPr/>
      </dsp:nvSpPr>
      <dsp:spPr>
        <a:xfrm>
          <a:off x="3896006" y="2719367"/>
          <a:ext cx="426782" cy="42678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92032" y="2719367"/>
        <a:ext cx="234730" cy="3211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0774E-E727-4B66-9DA5-A0E7C04E8180}">
      <dsp:nvSpPr>
        <dsp:cNvPr id="0" name=""/>
        <dsp:cNvSpPr/>
      </dsp:nvSpPr>
      <dsp:spPr>
        <a:xfrm>
          <a:off x="3503" y="10045"/>
          <a:ext cx="3415828" cy="6265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u="sng" kern="1200" dirty="0"/>
            <a:t>Exposures </a:t>
          </a:r>
          <a:r>
            <a:rPr lang="en-US" sz="1700" i="1" kern="1200" dirty="0"/>
            <a:t>include proximity/type/duration</a:t>
          </a:r>
          <a:endParaRPr lang="en-US" sz="1700" kern="1200" dirty="0"/>
        </a:p>
      </dsp:txBody>
      <dsp:txXfrm>
        <a:off x="3503" y="10045"/>
        <a:ext cx="3415828" cy="626589"/>
      </dsp:txXfrm>
    </dsp:sp>
    <dsp:sp modelId="{513712F5-5293-408E-A013-D9CB0B60871F}">
      <dsp:nvSpPr>
        <dsp:cNvPr id="0" name=""/>
        <dsp:cNvSpPr/>
      </dsp:nvSpPr>
      <dsp:spPr>
        <a:xfrm>
          <a:off x="3503" y="636634"/>
          <a:ext cx="3415828" cy="5506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Environment:</a:t>
          </a:r>
        </a:p>
        <a:p>
          <a:pPr marL="228600" lvl="1" indent="-228600" algn="l" defTabSz="889000">
            <a:lnSpc>
              <a:spcPct val="90000"/>
            </a:lnSpc>
            <a:spcBef>
              <a:spcPct val="0"/>
            </a:spcBef>
            <a:spcAft>
              <a:spcPct val="15000"/>
            </a:spcAft>
            <a:buChar char="•"/>
          </a:pPr>
          <a:r>
            <a:rPr lang="en-US" sz="1600" i="1" kern="1200" dirty="0"/>
            <a:t>water conditions □                                              desert conditions </a:t>
          </a:r>
          <a:r>
            <a:rPr lang="en-US" sz="1600" kern="1200" dirty="0"/>
            <a:t>□                    other □</a:t>
          </a:r>
        </a:p>
        <a:p>
          <a:pPr marL="171450" lvl="1" indent="-171450" algn="l" defTabSz="711200">
            <a:lnSpc>
              <a:spcPct val="90000"/>
            </a:lnSpc>
            <a:spcBef>
              <a:spcPct val="0"/>
            </a:spcBef>
            <a:spcAft>
              <a:spcPct val="15000"/>
            </a:spcAft>
            <a:buChar char="•"/>
          </a:pPr>
          <a:endParaRPr lang="en-US" sz="1600" kern="1200" dirty="0"/>
        </a:p>
        <a:p>
          <a:pPr marL="228600" lvl="1" indent="-228600" algn="l" defTabSz="889000">
            <a:lnSpc>
              <a:spcPct val="90000"/>
            </a:lnSpc>
            <a:spcBef>
              <a:spcPct val="0"/>
            </a:spcBef>
            <a:spcAft>
              <a:spcPct val="15000"/>
            </a:spcAft>
            <a:buChar char="•"/>
          </a:pPr>
          <a:r>
            <a:rPr lang="en-US" sz="2000" b="1" kern="1200" dirty="0"/>
            <a:t>Sounds</a:t>
          </a:r>
          <a:r>
            <a:rPr lang="en-US" sz="2000" kern="1200" dirty="0"/>
            <a:t>: </a:t>
          </a:r>
        </a:p>
        <a:p>
          <a:pPr marL="228600" lvl="1" indent="-228600" algn="l" defTabSz="889000">
            <a:lnSpc>
              <a:spcPct val="90000"/>
            </a:lnSpc>
            <a:spcBef>
              <a:spcPct val="0"/>
            </a:spcBef>
            <a:spcAft>
              <a:spcPct val="15000"/>
            </a:spcAft>
            <a:buChar char="•"/>
          </a:pPr>
          <a:r>
            <a:rPr lang="en-US" sz="1600" i="1" kern="1200" dirty="0"/>
            <a:t>guns □</a:t>
          </a:r>
        </a:p>
        <a:p>
          <a:pPr marL="228600" lvl="1" indent="-228600" algn="l" defTabSz="889000">
            <a:lnSpc>
              <a:spcPct val="90000"/>
            </a:lnSpc>
            <a:spcBef>
              <a:spcPct val="0"/>
            </a:spcBef>
            <a:spcAft>
              <a:spcPct val="15000"/>
            </a:spcAft>
            <a:buChar char="•"/>
          </a:pPr>
          <a:r>
            <a:rPr lang="en-US" sz="1600" i="1" kern="1200" dirty="0"/>
            <a:t>explosives □                                 </a:t>
          </a:r>
          <a:r>
            <a:rPr lang="en-US" sz="1600" kern="1200" dirty="0"/>
            <a:t>other □</a:t>
          </a:r>
          <a:endParaRPr lang="en-US" sz="1600" i="1" kern="1200" dirty="0"/>
        </a:p>
        <a:p>
          <a:pPr marL="171450" lvl="1" indent="-171450" algn="l" defTabSz="711200">
            <a:lnSpc>
              <a:spcPct val="90000"/>
            </a:lnSpc>
            <a:spcBef>
              <a:spcPct val="0"/>
            </a:spcBef>
            <a:spcAft>
              <a:spcPct val="15000"/>
            </a:spcAft>
            <a:buChar char="•"/>
          </a:pPr>
          <a:endParaRPr lang="en-US" sz="1600" i="1" kern="1200" dirty="0"/>
        </a:p>
        <a:p>
          <a:pPr marL="228600" lvl="1" indent="-228600" algn="l" defTabSz="889000">
            <a:lnSpc>
              <a:spcPct val="90000"/>
            </a:lnSpc>
            <a:spcBef>
              <a:spcPct val="0"/>
            </a:spcBef>
            <a:spcAft>
              <a:spcPct val="15000"/>
            </a:spcAft>
            <a:buChar char="•"/>
          </a:pPr>
          <a:r>
            <a:rPr lang="en-US" sz="2000" b="1" kern="1200" dirty="0"/>
            <a:t>Materials/smells</a:t>
          </a:r>
          <a:r>
            <a:rPr lang="en-US" sz="2000" kern="1200" dirty="0"/>
            <a:t>:                            </a:t>
          </a:r>
          <a:r>
            <a:rPr lang="en-US" sz="1600" i="1" kern="1200" dirty="0"/>
            <a:t>burn pits □                                          gas □                           lead/ammunition </a:t>
          </a:r>
          <a:r>
            <a:rPr lang="en-US" sz="1600" kern="1200" dirty="0"/>
            <a:t>□                    Other □</a:t>
          </a:r>
        </a:p>
        <a:p>
          <a:pPr marL="171450" lvl="1" indent="-171450" algn="l" defTabSz="711200">
            <a:lnSpc>
              <a:spcPct val="90000"/>
            </a:lnSpc>
            <a:spcBef>
              <a:spcPct val="0"/>
            </a:spcBef>
            <a:spcAft>
              <a:spcPct val="15000"/>
            </a:spcAft>
            <a:buChar char="•"/>
          </a:pPr>
          <a:endParaRPr lang="en-US" sz="1600" kern="1200" dirty="0"/>
        </a:p>
        <a:p>
          <a:pPr marL="228600" lvl="1" indent="-228600" algn="l" defTabSz="889000">
            <a:lnSpc>
              <a:spcPct val="90000"/>
            </a:lnSpc>
            <a:spcBef>
              <a:spcPct val="0"/>
            </a:spcBef>
            <a:spcAft>
              <a:spcPct val="15000"/>
            </a:spcAft>
            <a:buChar char="•"/>
          </a:pPr>
          <a:r>
            <a:rPr lang="en-US" sz="2000" b="1" kern="1200" dirty="0"/>
            <a:t>Were you wearing protection</a:t>
          </a:r>
          <a:r>
            <a:rPr lang="en-US" sz="2000" kern="1200" dirty="0"/>
            <a:t>? </a:t>
          </a:r>
        </a:p>
        <a:p>
          <a:pPr marL="228600" lvl="1" indent="-228600" algn="l" defTabSz="889000">
            <a:lnSpc>
              <a:spcPct val="90000"/>
            </a:lnSpc>
            <a:spcBef>
              <a:spcPct val="0"/>
            </a:spcBef>
            <a:spcAft>
              <a:spcPct val="15000"/>
            </a:spcAft>
            <a:buChar char="•"/>
          </a:pPr>
          <a:r>
            <a:rPr lang="en-US" sz="1600" i="1" kern="1200" dirty="0"/>
            <a:t>Ears □                    Eyes □  </a:t>
          </a:r>
        </a:p>
        <a:p>
          <a:pPr marL="228600" lvl="1" indent="-228600" algn="l" defTabSz="889000">
            <a:lnSpc>
              <a:spcPct val="90000"/>
            </a:lnSpc>
            <a:spcBef>
              <a:spcPct val="0"/>
            </a:spcBef>
            <a:spcAft>
              <a:spcPct val="15000"/>
            </a:spcAft>
            <a:buChar char="•"/>
          </a:pPr>
          <a:r>
            <a:rPr lang="en-US" sz="1600" i="1" kern="1200" dirty="0"/>
            <a:t>Mask □                  </a:t>
          </a:r>
          <a:r>
            <a:rPr lang="en-US" sz="1600" kern="1200" dirty="0"/>
            <a:t>other □</a:t>
          </a:r>
          <a:endParaRPr lang="en-US" sz="1600" i="1" kern="1200" dirty="0"/>
        </a:p>
      </dsp:txBody>
      <dsp:txXfrm>
        <a:off x="3503" y="636634"/>
        <a:ext cx="3415828" cy="5506470"/>
      </dsp:txXfrm>
    </dsp:sp>
    <dsp:sp modelId="{E530EEC2-B0F8-4039-A00A-CA6E896CC1EB}">
      <dsp:nvSpPr>
        <dsp:cNvPr id="0" name=""/>
        <dsp:cNvSpPr/>
      </dsp:nvSpPr>
      <dsp:spPr>
        <a:xfrm>
          <a:off x="3897548" y="10045"/>
          <a:ext cx="3415828" cy="6265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u="sng" kern="1200" dirty="0"/>
            <a:t>Injuries/illness</a:t>
          </a:r>
          <a:r>
            <a:rPr lang="en-US" sz="1700" b="1" kern="1200" dirty="0"/>
            <a:t> </a:t>
          </a:r>
          <a:r>
            <a:rPr lang="en-US" sz="1700" kern="1200" dirty="0"/>
            <a:t>(mark or number on body and make notes here)</a:t>
          </a:r>
        </a:p>
      </dsp:txBody>
      <dsp:txXfrm>
        <a:off x="3897548" y="10045"/>
        <a:ext cx="3415828" cy="626589"/>
      </dsp:txXfrm>
    </dsp:sp>
    <dsp:sp modelId="{A636BCFD-2A1C-42AF-965E-FDEC4B295D4B}">
      <dsp:nvSpPr>
        <dsp:cNvPr id="0" name=""/>
        <dsp:cNvSpPr/>
      </dsp:nvSpPr>
      <dsp:spPr>
        <a:xfrm>
          <a:off x="3897548" y="636634"/>
          <a:ext cx="3415828" cy="5506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3897548" y="636634"/>
        <a:ext cx="3415828" cy="5506470"/>
      </dsp:txXfrm>
    </dsp:sp>
    <dsp:sp modelId="{444FA020-1742-49AB-A66E-78BBB9719F89}">
      <dsp:nvSpPr>
        <dsp:cNvPr id="0" name=""/>
        <dsp:cNvSpPr/>
      </dsp:nvSpPr>
      <dsp:spPr>
        <a:xfrm>
          <a:off x="7791592" y="10045"/>
          <a:ext cx="3415828" cy="6265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u="sng" kern="1200" dirty="0"/>
            <a:t>Symptoms/duration</a:t>
          </a:r>
          <a:endParaRPr lang="en-US" sz="1700" kern="1200" dirty="0"/>
        </a:p>
      </dsp:txBody>
      <dsp:txXfrm>
        <a:off x="7791592" y="10045"/>
        <a:ext cx="3415828" cy="626589"/>
      </dsp:txXfrm>
    </dsp:sp>
    <dsp:sp modelId="{1B058737-3D7C-45D9-A065-0EB7DA6671FA}">
      <dsp:nvSpPr>
        <dsp:cNvPr id="0" name=""/>
        <dsp:cNvSpPr/>
      </dsp:nvSpPr>
      <dsp:spPr>
        <a:xfrm>
          <a:off x="7791592" y="636634"/>
          <a:ext cx="3415828" cy="5506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Nausea/vomiting</a:t>
          </a:r>
        </a:p>
        <a:p>
          <a:pPr marL="228600" lvl="1" indent="-228600" algn="l" defTabSz="889000">
            <a:lnSpc>
              <a:spcPct val="90000"/>
            </a:lnSpc>
            <a:spcBef>
              <a:spcPct val="0"/>
            </a:spcBef>
            <a:spcAft>
              <a:spcPct val="15000"/>
            </a:spcAft>
            <a:buFont typeface="Wingdings" panose="05000000000000000000" pitchFamily="2" charset="2"/>
            <a:buChar char="q"/>
          </a:pPr>
          <a:endParaRPr lang="en-US" sz="2000" kern="1200" dirty="0"/>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Headache</a:t>
          </a:r>
        </a:p>
        <a:p>
          <a:pPr marL="228600" lvl="1" indent="-228600" algn="l" defTabSz="889000">
            <a:lnSpc>
              <a:spcPct val="90000"/>
            </a:lnSpc>
            <a:spcBef>
              <a:spcPct val="0"/>
            </a:spcBef>
            <a:spcAft>
              <a:spcPct val="15000"/>
            </a:spcAft>
            <a:buFont typeface="Wingdings" panose="05000000000000000000" pitchFamily="2" charset="2"/>
            <a:buChar char="q"/>
          </a:pPr>
          <a:endParaRPr lang="en-US" sz="2000" kern="1200" dirty="0"/>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Vision changes</a:t>
          </a:r>
        </a:p>
        <a:p>
          <a:pPr marL="228600" lvl="1" indent="-228600" algn="l" defTabSz="889000">
            <a:lnSpc>
              <a:spcPct val="90000"/>
            </a:lnSpc>
            <a:spcBef>
              <a:spcPct val="0"/>
            </a:spcBef>
            <a:spcAft>
              <a:spcPct val="15000"/>
            </a:spcAft>
            <a:buFont typeface="Wingdings" panose="05000000000000000000" pitchFamily="2" charset="2"/>
            <a:buChar char="q"/>
          </a:pPr>
          <a:endParaRPr lang="en-US" sz="2000" kern="1200" dirty="0"/>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Hearing changes</a:t>
          </a:r>
        </a:p>
        <a:p>
          <a:pPr marL="228600" lvl="1" indent="-228600" algn="l" defTabSz="889000">
            <a:lnSpc>
              <a:spcPct val="90000"/>
            </a:lnSpc>
            <a:spcBef>
              <a:spcPct val="0"/>
            </a:spcBef>
            <a:spcAft>
              <a:spcPct val="15000"/>
            </a:spcAft>
            <a:buFont typeface="Wingdings" panose="05000000000000000000" pitchFamily="2" charset="2"/>
            <a:buChar char="q"/>
          </a:pPr>
          <a:endParaRPr lang="en-US" sz="2000" kern="1200" dirty="0"/>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Loss/altered level of consciousness – lightheaded/dizzy/ “seeing stars”</a:t>
          </a:r>
        </a:p>
        <a:p>
          <a:pPr marL="228600" lvl="1" indent="-228600" algn="l" defTabSz="889000">
            <a:lnSpc>
              <a:spcPct val="90000"/>
            </a:lnSpc>
            <a:spcBef>
              <a:spcPct val="0"/>
            </a:spcBef>
            <a:spcAft>
              <a:spcPct val="15000"/>
            </a:spcAft>
            <a:buFont typeface="Wingdings" panose="05000000000000000000" pitchFamily="2" charset="2"/>
            <a:buChar char="q"/>
          </a:pPr>
          <a:endParaRPr lang="en-US" sz="2000" kern="1200" dirty="0"/>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t>Other</a:t>
          </a:r>
          <a:r>
            <a:rPr lang="en-US" sz="2000" i="1" kern="1200" dirty="0"/>
            <a:t>: </a:t>
          </a:r>
          <a:r>
            <a:rPr lang="en-US" sz="1600" i="1" kern="1200" dirty="0"/>
            <a:t>what did you feel and for how long? </a:t>
          </a:r>
        </a:p>
        <a:p>
          <a:pPr marL="228600" lvl="1" indent="-228600" algn="l" defTabSz="889000">
            <a:lnSpc>
              <a:spcPct val="90000"/>
            </a:lnSpc>
            <a:spcBef>
              <a:spcPct val="0"/>
            </a:spcBef>
            <a:spcAft>
              <a:spcPct val="15000"/>
            </a:spcAft>
          </a:pPr>
          <a:endParaRPr lang="en-US" sz="2400" kern="1200" dirty="0"/>
        </a:p>
      </dsp:txBody>
      <dsp:txXfrm>
        <a:off x="7791592" y="636634"/>
        <a:ext cx="3415828" cy="5506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A50A4-7571-47E4-9EAE-A79644072846}">
      <dsp:nvSpPr>
        <dsp:cNvPr id="0" name=""/>
        <dsp:cNvSpPr/>
      </dsp:nvSpPr>
      <dsp:spPr>
        <a:xfrm>
          <a:off x="1258" y="848295"/>
          <a:ext cx="1263186" cy="1263186"/>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69517" tIns="11430" rIns="69517" bIns="11430" numCol="1" spcCol="1270" anchor="ctr" anchorCtr="0">
          <a:noAutofit/>
        </a:bodyPr>
        <a:lstStyle/>
        <a:p>
          <a:pPr marL="0" lvl="0" indent="0" algn="ctr" defTabSz="400050">
            <a:lnSpc>
              <a:spcPct val="90000"/>
            </a:lnSpc>
            <a:spcBef>
              <a:spcPct val="0"/>
            </a:spcBef>
            <a:spcAft>
              <a:spcPct val="35000"/>
            </a:spcAft>
            <a:buNone/>
          </a:pPr>
          <a:r>
            <a:rPr lang="en-US" sz="900" kern="1200"/>
            <a:t>Advocation </a:t>
          </a:r>
        </a:p>
      </dsp:txBody>
      <dsp:txXfrm>
        <a:off x="186247" y="1033284"/>
        <a:ext cx="893208" cy="893208"/>
      </dsp:txXfrm>
    </dsp:sp>
    <dsp:sp modelId="{8968B147-87F9-473F-837F-9A98DDB98537}">
      <dsp:nvSpPr>
        <dsp:cNvPr id="0" name=""/>
        <dsp:cNvSpPr/>
      </dsp:nvSpPr>
      <dsp:spPr>
        <a:xfrm>
          <a:off x="1011807" y="848295"/>
          <a:ext cx="1263186" cy="1263186"/>
        </a:xfrm>
        <a:prstGeom prst="ellipse">
          <a:avLst/>
        </a:prstGeom>
        <a:solidFill>
          <a:schemeClr val="accent4">
            <a:alpha val="50000"/>
            <a:hueOff val="3266964"/>
            <a:satOff val="-13592"/>
            <a:lumOff val="320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69517" tIns="11430" rIns="69517" bIns="11430" numCol="1" spcCol="1270" anchor="ctr" anchorCtr="0">
          <a:noAutofit/>
        </a:bodyPr>
        <a:lstStyle/>
        <a:p>
          <a:pPr marL="0" lvl="0" indent="0" algn="ctr" defTabSz="400050">
            <a:lnSpc>
              <a:spcPct val="90000"/>
            </a:lnSpc>
            <a:spcBef>
              <a:spcPct val="0"/>
            </a:spcBef>
            <a:spcAft>
              <a:spcPct val="35000"/>
            </a:spcAft>
            <a:buNone/>
          </a:pPr>
          <a:r>
            <a:rPr lang="en-US" sz="900" kern="1200"/>
            <a:t>Integration</a:t>
          </a:r>
        </a:p>
      </dsp:txBody>
      <dsp:txXfrm>
        <a:off x="1196796" y="1033284"/>
        <a:ext cx="893208" cy="893208"/>
      </dsp:txXfrm>
    </dsp:sp>
    <dsp:sp modelId="{76B283DB-7C9F-4411-9C04-E6F653B5A409}">
      <dsp:nvSpPr>
        <dsp:cNvPr id="0" name=""/>
        <dsp:cNvSpPr/>
      </dsp:nvSpPr>
      <dsp:spPr>
        <a:xfrm>
          <a:off x="2022356" y="848295"/>
          <a:ext cx="1263186" cy="1263186"/>
        </a:xfrm>
        <a:prstGeom prst="ellipse">
          <a:avLst/>
        </a:prstGeom>
        <a:solidFill>
          <a:schemeClr val="accent4">
            <a:alpha val="50000"/>
            <a:hueOff val="6533927"/>
            <a:satOff val="-27185"/>
            <a:lumOff val="640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69517" tIns="11430" rIns="69517" bIns="11430" numCol="1" spcCol="1270" anchor="ctr" anchorCtr="0">
          <a:noAutofit/>
        </a:bodyPr>
        <a:lstStyle/>
        <a:p>
          <a:pPr marL="0" lvl="0" indent="0" algn="ctr" defTabSz="400050">
            <a:lnSpc>
              <a:spcPct val="90000"/>
            </a:lnSpc>
            <a:spcBef>
              <a:spcPct val="0"/>
            </a:spcBef>
            <a:spcAft>
              <a:spcPct val="35000"/>
            </a:spcAft>
            <a:buNone/>
          </a:pPr>
          <a:r>
            <a:rPr lang="en-US" sz="900" kern="1200"/>
            <a:t>Engagement</a:t>
          </a:r>
        </a:p>
      </dsp:txBody>
      <dsp:txXfrm>
        <a:off x="2207345" y="1033284"/>
        <a:ext cx="893208" cy="893208"/>
      </dsp:txXfrm>
    </dsp:sp>
    <dsp:sp modelId="{58C60701-35AB-4C9C-B2D7-A33E2BA8DBD2}">
      <dsp:nvSpPr>
        <dsp:cNvPr id="0" name=""/>
        <dsp:cNvSpPr/>
      </dsp:nvSpPr>
      <dsp:spPr>
        <a:xfrm>
          <a:off x="3032905" y="848295"/>
          <a:ext cx="1263186" cy="1263186"/>
        </a:xfrm>
        <a:prstGeom prst="ellipse">
          <a:avLst/>
        </a:prstGeom>
        <a:solidFill>
          <a:schemeClr val="accent4">
            <a:alpha val="50000"/>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69517" tIns="11430" rIns="69517" bIns="11430" numCol="1" spcCol="1270" anchor="ctr" anchorCtr="0">
          <a:noAutofit/>
        </a:bodyPr>
        <a:lstStyle/>
        <a:p>
          <a:pPr marL="0" lvl="0" indent="0" algn="ctr" defTabSz="400050">
            <a:lnSpc>
              <a:spcPct val="90000"/>
            </a:lnSpc>
            <a:spcBef>
              <a:spcPct val="0"/>
            </a:spcBef>
            <a:spcAft>
              <a:spcPct val="35000"/>
            </a:spcAft>
            <a:buNone/>
          </a:pPr>
          <a:r>
            <a:rPr lang="en-US" sz="900" kern="1200"/>
            <a:t>Implementation</a:t>
          </a:r>
        </a:p>
      </dsp:txBody>
      <dsp:txXfrm>
        <a:off x="3217894" y="1033284"/>
        <a:ext cx="893208" cy="89320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9B72E-DD7D-4917-A496-096310FA73E8}"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CF0E3-E551-4E62-9547-46BFC1BB7B97}" type="slidenum">
              <a:rPr lang="en-US" smtClean="0"/>
              <a:t>‹#›</a:t>
            </a:fld>
            <a:endParaRPr lang="en-US"/>
          </a:p>
        </p:txBody>
      </p:sp>
    </p:spTree>
    <p:extLst>
      <p:ext uri="{BB962C8B-B14F-4D97-AF65-F5344CB8AC3E}">
        <p14:creationId xmlns:p14="http://schemas.microsoft.com/office/powerpoint/2010/main" val="2065170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While working with the Special Operations and Special Forces (SOF) service members over the past couple of years, I’ve been alerted to the memory issues, lack of documentation of incidents that occurred over their career and the lack of knowledge remembered/documented at or around time of incident. </a:t>
            </a:r>
          </a:p>
          <a:p>
            <a:pPr marL="457200" lvl="1" indent="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My plan is to create a tracker that will allow these service members to document and pinpoint on their person what was injured or affected, for how long, and what were the symptoms at time of and post incident/injury. then transition to a mobile type application (app) This can also be date stamped and possibly location stamped to help validate the report, kind of like the “buddy statements” in the Vietnam days. These reports are being used for Veterans needing support on their claims for VA disability and benefits.</a:t>
            </a:r>
          </a:p>
          <a:p>
            <a:pPr marL="457200" lvl="1" indent="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SOF service members would be able to benefit from this app because it will give them real-time access, ability and structured organization to help start tracking incidents and injuries they receive, especially while on deployment. </a:t>
            </a:r>
          </a:p>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2</a:t>
            </a:fld>
            <a:endParaRPr lang="en-US"/>
          </a:p>
        </p:txBody>
      </p:sp>
    </p:spTree>
    <p:extLst>
      <p:ext uri="{BB962C8B-B14F-4D97-AF65-F5344CB8AC3E}">
        <p14:creationId xmlns:p14="http://schemas.microsoft.com/office/powerpoint/2010/main" val="276087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4</a:t>
            </a:fld>
            <a:endParaRPr lang="en-US"/>
          </a:p>
        </p:txBody>
      </p:sp>
    </p:spTree>
    <p:extLst>
      <p:ext uri="{BB962C8B-B14F-4D97-AF65-F5344CB8AC3E}">
        <p14:creationId xmlns:p14="http://schemas.microsoft.com/office/powerpoint/2010/main" val="235404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11</a:t>
            </a:fld>
            <a:endParaRPr lang="en-US"/>
          </a:p>
        </p:txBody>
      </p:sp>
    </p:spTree>
    <p:extLst>
      <p:ext uri="{BB962C8B-B14F-4D97-AF65-F5344CB8AC3E}">
        <p14:creationId xmlns:p14="http://schemas.microsoft.com/office/powerpoint/2010/main" val="89135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21</a:t>
            </a:fld>
            <a:endParaRPr lang="en-US"/>
          </a:p>
        </p:txBody>
      </p:sp>
    </p:spTree>
    <p:extLst>
      <p:ext uri="{BB962C8B-B14F-4D97-AF65-F5344CB8AC3E}">
        <p14:creationId xmlns:p14="http://schemas.microsoft.com/office/powerpoint/2010/main" val="297993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22</a:t>
            </a:fld>
            <a:endParaRPr lang="en-US"/>
          </a:p>
        </p:txBody>
      </p:sp>
    </p:spTree>
    <p:extLst>
      <p:ext uri="{BB962C8B-B14F-4D97-AF65-F5344CB8AC3E}">
        <p14:creationId xmlns:p14="http://schemas.microsoft.com/office/powerpoint/2010/main" val="205774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CF0E3-E551-4E62-9547-46BFC1BB7B97}" type="slidenum">
              <a:rPr lang="en-US" smtClean="0"/>
              <a:t>24</a:t>
            </a:fld>
            <a:endParaRPr lang="en-US"/>
          </a:p>
        </p:txBody>
      </p:sp>
    </p:spTree>
    <p:extLst>
      <p:ext uri="{BB962C8B-B14F-4D97-AF65-F5344CB8AC3E}">
        <p14:creationId xmlns:p14="http://schemas.microsoft.com/office/powerpoint/2010/main" val="418290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B9D0-F07B-58F6-99B6-150CBF8982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CA13C-C802-4FDE-0A70-0249E2DCB9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934626-FF6D-562B-B4C8-C60A5A16C61C}"/>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D806D115-46FB-25F1-957A-2C1720342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C7B5E-3C89-41A2-4EE5-1A9E9C868EDB}"/>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125983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38AC-D4A3-4494-A54E-86EC7043AF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62BB6A-C1CF-644B-A76F-874D7E95A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ED9F5-B1A8-DC5A-A892-B5415201B650}"/>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6BE511FD-F983-9386-24FB-745E47583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B22A6-2F30-BD3A-381F-093A964CD515}"/>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395385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03D42-D5CB-936D-E055-836780F089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9F753-CB9B-32F1-EC8B-C219A2078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179CA-B3B2-1163-79D2-E39EBE4ACDF4}"/>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2E60DF12-91EC-982F-B802-EE5C18581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35ACB-84DD-3102-E301-7779CE523086}"/>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130849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D55A-484F-27B2-6E2F-7D55369B2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1FDE9-AED6-B37E-AEB8-D9FFACDEC4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5A24A-B33B-65BF-ABD4-AF283563D241}"/>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3F35E3E5-6880-B6A5-8B40-F8C324BB3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50A5-BA4A-8A9A-D459-0934CFED90C4}"/>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499951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43CE-6EAC-08BB-493D-4D06DA5F1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BB0B8-0FC0-3366-1171-7CAC812944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CEA324-1A45-247E-969A-29F174FD0047}"/>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13369900-DEEA-8DBC-2B6B-DBDE38E42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C394-30E8-8AD0-E0F0-0F64BBDDD882}"/>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170942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864F-952C-4050-4E8F-570F4740D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76E2E-EAA1-675D-3D0E-2DC9880389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E3B828-80D2-2772-EFFA-8BBD14A944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F6AE7D-50B2-B903-F2F7-2CB2CF1F219D}"/>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6" name="Footer Placeholder 5">
            <a:extLst>
              <a:ext uri="{FF2B5EF4-FFF2-40B4-BE49-F238E27FC236}">
                <a16:creationId xmlns:a16="http://schemas.microsoft.com/office/drawing/2014/main" id="{E6C806D7-B715-7E0E-4909-D7EB34347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00939-4A5A-034D-D876-6415EED35666}"/>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286964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C8E6-3B79-1A32-56F1-F56331454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C3050-A3D6-6B9B-CEF4-25AE11D41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D0E52-8196-CE42-0E48-1FAA3C4D41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C0919B-569B-3C14-D720-E44FE60A1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3D1C5-61AC-C5E2-BD31-B891C0F79E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599C5-1286-C55A-3D35-D804DA5A0F76}"/>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8" name="Footer Placeholder 7">
            <a:extLst>
              <a:ext uri="{FF2B5EF4-FFF2-40B4-BE49-F238E27FC236}">
                <a16:creationId xmlns:a16="http://schemas.microsoft.com/office/drawing/2014/main" id="{50E205BA-2E0C-31DB-A964-26796FDB98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76A969-D7A3-C564-5902-1F440B442D81}"/>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241765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11808-CA7E-C519-2B8B-8414805D6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B459DB-F780-1235-0AF6-BD2D49AF8673}"/>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4" name="Footer Placeholder 3">
            <a:extLst>
              <a:ext uri="{FF2B5EF4-FFF2-40B4-BE49-F238E27FC236}">
                <a16:creationId xmlns:a16="http://schemas.microsoft.com/office/drawing/2014/main" id="{257872A4-FFC7-C045-A959-862BFEDD4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598BD-D623-E8BF-6D9D-2B2993F2CF4D}"/>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83721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86EA2-23EE-A245-A268-3830A64DB49E}"/>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3" name="Footer Placeholder 2">
            <a:extLst>
              <a:ext uri="{FF2B5EF4-FFF2-40B4-BE49-F238E27FC236}">
                <a16:creationId xmlns:a16="http://schemas.microsoft.com/office/drawing/2014/main" id="{45D89032-C9BA-C62B-ACBF-70B2E7C5E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3378FA-58A5-5C43-C7DD-C999D9BABD14}"/>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411394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D230-A6AD-16F8-FF85-A6F3ADFEB1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DF63B-3456-4E99-4564-333149D3A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E06408-F068-D66A-C28E-2924206DF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80EF6-7CD9-A9C9-F5D0-01285FE86BEA}"/>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6" name="Footer Placeholder 5">
            <a:extLst>
              <a:ext uri="{FF2B5EF4-FFF2-40B4-BE49-F238E27FC236}">
                <a16:creationId xmlns:a16="http://schemas.microsoft.com/office/drawing/2014/main" id="{56ADB218-307F-A39E-8586-125D55D0D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65330-8CA6-0728-2BE2-0B756A9B198A}"/>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233228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32B0-004C-8C39-8A0E-E0F994CFC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4B3672-A7AC-5825-AA00-0AF482256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6CEED-F1EE-3DC4-5CE4-4BE09AE66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D0B6F-9B53-8BB1-8006-7DDBBDA07198}"/>
              </a:ext>
            </a:extLst>
          </p:cNvPr>
          <p:cNvSpPr>
            <a:spLocks noGrp="1"/>
          </p:cNvSpPr>
          <p:nvPr>
            <p:ph type="dt" sz="half" idx="10"/>
          </p:nvPr>
        </p:nvSpPr>
        <p:spPr/>
        <p:txBody>
          <a:bodyPr/>
          <a:lstStyle/>
          <a:p>
            <a:fld id="{81829ED6-150B-43B6-82D8-2B24FC59E81B}" type="datetimeFigureOut">
              <a:rPr lang="en-US" smtClean="0"/>
              <a:t>12/10/2023</a:t>
            </a:fld>
            <a:endParaRPr lang="en-US"/>
          </a:p>
        </p:txBody>
      </p:sp>
      <p:sp>
        <p:nvSpPr>
          <p:cNvPr id="6" name="Footer Placeholder 5">
            <a:extLst>
              <a:ext uri="{FF2B5EF4-FFF2-40B4-BE49-F238E27FC236}">
                <a16:creationId xmlns:a16="http://schemas.microsoft.com/office/drawing/2014/main" id="{CDDD1512-2554-DD42-1871-E76E257D2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9C59F-8E42-B525-D4B5-69366381B0D0}"/>
              </a:ext>
            </a:extLst>
          </p:cNvPr>
          <p:cNvSpPr>
            <a:spLocks noGrp="1"/>
          </p:cNvSpPr>
          <p:nvPr>
            <p:ph type="sldNum" sz="quarter" idx="12"/>
          </p:nvPr>
        </p:nvSpPr>
        <p:spPr/>
        <p:txBody>
          <a:bodyPr/>
          <a:lstStyle/>
          <a:p>
            <a:fld id="{DF798386-1566-4691-A79A-120AAC84C74D}" type="slidenum">
              <a:rPr lang="en-US" smtClean="0"/>
              <a:t>‹#›</a:t>
            </a:fld>
            <a:endParaRPr lang="en-US"/>
          </a:p>
        </p:txBody>
      </p:sp>
    </p:spTree>
    <p:extLst>
      <p:ext uri="{BB962C8B-B14F-4D97-AF65-F5344CB8AC3E}">
        <p14:creationId xmlns:p14="http://schemas.microsoft.com/office/powerpoint/2010/main" val="1396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AEE4A-EE27-CB1A-F055-673875AD6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D4022-A20D-C114-6DFB-EC4FA3A6FF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BBCA8-6F13-917D-E768-171312AFA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29ED6-150B-43B6-82D8-2B24FC59E81B}" type="datetimeFigureOut">
              <a:rPr lang="en-US" smtClean="0"/>
              <a:t>12/10/2023</a:t>
            </a:fld>
            <a:endParaRPr lang="en-US"/>
          </a:p>
        </p:txBody>
      </p:sp>
      <p:sp>
        <p:nvSpPr>
          <p:cNvPr id="5" name="Footer Placeholder 4">
            <a:extLst>
              <a:ext uri="{FF2B5EF4-FFF2-40B4-BE49-F238E27FC236}">
                <a16:creationId xmlns:a16="http://schemas.microsoft.com/office/drawing/2014/main" id="{50E06257-9EE2-9560-0310-8E5CE87A3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F6A4D-3902-DA22-9CE9-31FF503CC1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98386-1566-4691-A79A-120AAC84C74D}" type="slidenum">
              <a:rPr lang="en-US" smtClean="0"/>
              <a:t>‹#›</a:t>
            </a:fld>
            <a:endParaRPr lang="en-US"/>
          </a:p>
        </p:txBody>
      </p:sp>
    </p:spTree>
    <p:extLst>
      <p:ext uri="{BB962C8B-B14F-4D97-AF65-F5344CB8AC3E}">
        <p14:creationId xmlns:p14="http://schemas.microsoft.com/office/powerpoint/2010/main" val="3848700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80/20008198.2020.1851078" TargetMode="External"/><Relationship Id="rId2" Type="http://schemas.openxmlformats.org/officeDocument/2006/relationships/hyperlink" Target="https://doi.org/10.1007/s11065-012-9191-4" TargetMode="External"/><Relationship Id="rId1" Type="http://schemas.openxmlformats.org/officeDocument/2006/relationships/slideLayout" Target="../slideLayouts/slideLayout2.xml"/><Relationship Id="rId6" Type="http://schemas.openxmlformats.org/officeDocument/2006/relationships/hyperlink" Target="https://doi.org/10.1016/j.ypmed.2019.105930" TargetMode="External"/><Relationship Id="rId5" Type="http://schemas.openxmlformats.org/officeDocument/2006/relationships/hyperlink" Target="https://doi.org/10.1097/htr.0000000000000737" TargetMode="External"/><Relationship Id="rId4" Type="http://schemas.openxmlformats.org/officeDocument/2006/relationships/hyperlink" Target="https://doiorg.proxy.hsl.ucdenver.edu/10.1177/0091217420906659"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vw1assoc.org/letters_etc.html" TargetMode="External"/><Relationship Id="rId3" Type="http://schemas.openxmlformats.org/officeDocument/2006/relationships/hyperlink" Target="https://doi.org/10.2105/ajph.2021.306456" TargetMode="External"/><Relationship Id="rId7" Type="http://schemas.openxmlformats.org/officeDocument/2006/relationships/hyperlink" Target="https://doi.org/10.1044/2022_aja-22-00201" TargetMode="External"/><Relationship Id="rId2" Type="http://schemas.openxmlformats.org/officeDocument/2006/relationships/hyperlink" Target="https://doi.org/10.1080/02699052.2017.1280740" TargetMode="External"/><Relationship Id="rId1" Type="http://schemas.openxmlformats.org/officeDocument/2006/relationships/slideLayout" Target="../slideLayouts/slideLayout2.xml"/><Relationship Id="rId6" Type="http://schemas.openxmlformats.org/officeDocument/2006/relationships/hyperlink" Target="https://doi.org/10.1097/htr.0000000000000753" TargetMode="External"/><Relationship Id="rId5" Type="http://schemas.openxmlformats.org/officeDocument/2006/relationships/hyperlink" Target="https://doi.org/10.1080/13854046.2011.579174" TargetMode="External"/><Relationship Id="rId4" Type="http://schemas.openxmlformats.org/officeDocument/2006/relationships/hyperlink" Target="https://doi.org/10.5665/sleep.236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84C76993-4A69-1F07-E335-3835388379C0}"/>
              </a:ext>
            </a:extLst>
          </p:cNvPr>
          <p:cNvPicPr>
            <a:picLocks noChangeAspect="1"/>
          </p:cNvPicPr>
          <p:nvPr/>
        </p:nvPicPr>
        <p:blipFill rotWithShape="1">
          <a:blip r:embed="rId2">
            <a:extLst>
              <a:ext uri="{28A0092B-C50C-407E-A947-70E740481C1C}">
                <a14:useLocalDpi xmlns:a14="http://schemas.microsoft.com/office/drawing/2010/main" val="0"/>
              </a:ext>
            </a:extLst>
          </a:blip>
          <a:srcRect l="9360" r="6267" b="-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699146-4A59-8543-8E42-184DB3388926}"/>
              </a:ext>
            </a:extLst>
          </p:cNvPr>
          <p:cNvSpPr>
            <a:spLocks noGrp="1"/>
          </p:cNvSpPr>
          <p:nvPr>
            <p:ph type="ctrTitle"/>
          </p:nvPr>
        </p:nvSpPr>
        <p:spPr>
          <a:xfrm>
            <a:off x="477981" y="1122363"/>
            <a:ext cx="4023360" cy="3204134"/>
          </a:xfrm>
        </p:spPr>
        <p:txBody>
          <a:bodyPr anchor="b">
            <a:normAutofit/>
          </a:bodyPr>
          <a:lstStyle/>
          <a:p>
            <a:pPr algn="l"/>
            <a:r>
              <a:rPr lang="en-US" sz="9600" b="1" dirty="0">
                <a:solidFill>
                  <a:schemeClr val="bg1"/>
                </a:solidFill>
                <a:effectLst>
                  <a:outerShdw blurRad="38100" dist="38100" dir="2700000" algn="tl">
                    <a:srgbClr val="000000">
                      <a:alpha val="43137"/>
                    </a:srgbClr>
                  </a:outerShdw>
                </a:effectLst>
              </a:rPr>
              <a:t>ARMOR</a:t>
            </a:r>
            <a:br>
              <a:rPr lang="en-US" sz="4100" dirty="0">
                <a:solidFill>
                  <a:schemeClr val="bg1"/>
                </a:solidFill>
              </a:rPr>
            </a:br>
            <a:r>
              <a:rPr lang="en-US" sz="3600" i="1" dirty="0">
                <a:solidFill>
                  <a:schemeClr val="bg1"/>
                </a:solidFill>
              </a:rPr>
              <a:t>Action in Realtime – Mobile Operator Records</a:t>
            </a:r>
            <a:endParaRPr lang="en-US" sz="4100" i="1" dirty="0">
              <a:solidFill>
                <a:schemeClr val="bg1"/>
              </a:solidFill>
            </a:endParaRPr>
          </a:p>
        </p:txBody>
      </p:sp>
      <p:sp>
        <p:nvSpPr>
          <p:cNvPr id="3" name="Subtitle 2">
            <a:extLst>
              <a:ext uri="{FF2B5EF4-FFF2-40B4-BE49-F238E27FC236}">
                <a16:creationId xmlns:a16="http://schemas.microsoft.com/office/drawing/2014/main" id="{50C9BB57-0C82-AEB4-7824-AE0C5D16A499}"/>
              </a:ext>
            </a:extLst>
          </p:cNvPr>
          <p:cNvSpPr>
            <a:spLocks noGrp="1"/>
          </p:cNvSpPr>
          <p:nvPr>
            <p:ph type="subTitle" idx="1"/>
          </p:nvPr>
        </p:nvSpPr>
        <p:spPr>
          <a:xfrm>
            <a:off x="477980" y="4872922"/>
            <a:ext cx="4023359" cy="1208141"/>
          </a:xfrm>
        </p:spPr>
        <p:txBody>
          <a:bodyPr>
            <a:normAutofit fontScale="85000" lnSpcReduction="10000"/>
          </a:bodyPr>
          <a:lstStyle/>
          <a:p>
            <a:pPr algn="l"/>
            <a:r>
              <a:rPr lang="en-US" sz="2000" dirty="0">
                <a:solidFill>
                  <a:schemeClr val="bg1"/>
                </a:solidFill>
              </a:rPr>
              <a:t>Chenal-Christine N. Roberts</a:t>
            </a:r>
            <a:br>
              <a:rPr lang="en-US" sz="2000" dirty="0">
                <a:solidFill>
                  <a:schemeClr val="bg1"/>
                </a:solidFill>
              </a:rPr>
            </a:br>
            <a:r>
              <a:rPr lang="en-US" sz="2000" dirty="0">
                <a:solidFill>
                  <a:schemeClr val="bg1"/>
                </a:solidFill>
              </a:rPr>
              <a:t>University of Colorado, College of Nursing </a:t>
            </a:r>
            <a:br>
              <a:rPr lang="en-US" sz="2000" dirty="0">
                <a:solidFill>
                  <a:schemeClr val="bg1"/>
                </a:solidFill>
              </a:rPr>
            </a:br>
            <a:r>
              <a:rPr lang="en-US" sz="2000" dirty="0">
                <a:solidFill>
                  <a:schemeClr val="bg1"/>
                </a:solidFill>
              </a:rPr>
              <a:t>NURS 6025 (C01) – VMHC Internship</a:t>
            </a:r>
            <a:br>
              <a:rPr lang="en-US" sz="2000" dirty="0">
                <a:solidFill>
                  <a:schemeClr val="bg1"/>
                </a:solidFill>
              </a:rPr>
            </a:br>
            <a:r>
              <a:rPr lang="en-US" sz="2000" dirty="0">
                <a:solidFill>
                  <a:schemeClr val="bg1"/>
                </a:solidFill>
              </a:rPr>
              <a:t>Dr. Mona Pearl Treyball</a:t>
            </a:r>
            <a:br>
              <a:rPr lang="en-US" sz="2000" dirty="0">
                <a:solidFill>
                  <a:schemeClr val="bg1"/>
                </a:solidFill>
              </a:rPr>
            </a:br>
            <a:r>
              <a:rPr lang="en-US" sz="2000" dirty="0">
                <a:solidFill>
                  <a:schemeClr val="bg1"/>
                </a:solidFill>
              </a:rPr>
              <a:t>Fall 2023</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44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5" name="Freeform: Shape 14">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6">
            <a:extLst>
              <a:ext uri="{FF2B5EF4-FFF2-40B4-BE49-F238E27FC236}">
                <a16:creationId xmlns:a16="http://schemas.microsoft.com/office/drawing/2014/main" id="{705D3EF5-4F84-7736-9ABC-5B1B1C8DC6BC}"/>
              </a:ext>
            </a:extLst>
          </p:cNvPr>
          <p:cNvSpPr>
            <a:spLocks noGrp="1"/>
          </p:cNvSpPr>
          <p:nvPr>
            <p:ph idx="1"/>
          </p:nvPr>
        </p:nvSpPr>
        <p:spPr>
          <a:xfrm>
            <a:off x="6981826" y="657225"/>
            <a:ext cx="4391024" cy="5667375"/>
          </a:xfrm>
        </p:spPr>
        <p:txBody>
          <a:bodyPr>
            <a:normAutofit/>
          </a:bodyPr>
          <a:lstStyle/>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Roger’s Theory of </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Unitary Human Beings</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Newman’s Health as </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Expanding Consciousness</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Pender’s The Health </a:t>
            </a:r>
          </a:p>
          <a:p>
            <a:pPr marL="0" lvl="0" indent="0" algn="ctr">
              <a:buNone/>
            </a:pPr>
            <a:r>
              <a:rPr lang="en-US" sz="2200">
                <a:solidFill>
                  <a:schemeClr val="bg1">
                    <a:alpha val="80000"/>
                  </a:schemeClr>
                </a:solidFill>
                <a:latin typeface="Times New Roman" panose="02020603050405020304" pitchFamily="18" charset="0"/>
                <a:cs typeface="Times New Roman" panose="02020603050405020304" pitchFamily="18" charset="0"/>
              </a:rPr>
              <a:t>Promotion Model</a:t>
            </a:r>
          </a:p>
          <a:p>
            <a:pPr marL="0" lvl="0" indent="0" algn="ctr">
              <a:buNone/>
            </a:pPr>
            <a:r>
              <a:rPr lang="en-US" sz="2200">
                <a:solidFill>
                  <a:schemeClr val="bg1">
                    <a:alpha val="80000"/>
                  </a:schemeClr>
                </a:solidFill>
              </a:rPr>
              <a:t>=</a:t>
            </a:r>
          </a:p>
          <a:p>
            <a:pPr marL="0" lvl="0" indent="0" algn="ctr">
              <a:buNone/>
            </a:pPr>
            <a:r>
              <a:rPr lang="en-US" sz="3600" b="1" cap="none" spc="0">
                <a:ln/>
                <a:solidFill>
                  <a:schemeClr val="bg1">
                    <a:alpha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ARMOR</a:t>
            </a:r>
            <a:r>
              <a:rPr lang="en-US" sz="2200" b="1" cap="none" spc="0">
                <a:ln/>
                <a:solidFill>
                  <a:schemeClr val="bg1">
                    <a:alpha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marL="0" lvl="0" indent="0" algn="ctr">
              <a:buNone/>
            </a:pPr>
            <a:r>
              <a:rPr lang="en-US" sz="2200" i="1">
                <a:ln/>
                <a:solidFill>
                  <a:schemeClr val="bg1">
                    <a:alpha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Capturing today to help </a:t>
            </a:r>
          </a:p>
          <a:p>
            <a:pPr marL="0" lvl="0" indent="0" algn="ctr">
              <a:buNone/>
            </a:pPr>
            <a:r>
              <a:rPr lang="en-US" sz="2200" i="1">
                <a:ln/>
                <a:solidFill>
                  <a:schemeClr val="bg1">
                    <a:alpha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with your tomorrow.</a:t>
            </a:r>
            <a:endParaRPr lang="en-US" sz="2200" i="1" cap="none" spc="0" dirty="0">
              <a:ln/>
              <a:solidFill>
                <a:schemeClr val="bg1">
                  <a:alpha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4" descr="Text&#10;&#10;Description automatically generated">
            <a:extLst>
              <a:ext uri="{FF2B5EF4-FFF2-40B4-BE49-F238E27FC236}">
                <a16:creationId xmlns:a16="http://schemas.microsoft.com/office/drawing/2014/main" id="{3B6F3E11-491E-CEC3-D188-BC945838C568}"/>
              </a:ext>
            </a:extLst>
          </p:cNvPr>
          <p:cNvPicPr>
            <a:picLocks noChangeAspect="1"/>
          </p:cNvPicPr>
          <p:nvPr/>
        </p:nvPicPr>
        <p:blipFill rotWithShape="1">
          <a:blip r:embed="rId3">
            <a:extLst>
              <a:ext uri="{28A0092B-C50C-407E-A947-70E740481C1C}">
                <a14:useLocalDpi xmlns:a14="http://schemas.microsoft.com/office/drawing/2010/main" val="0"/>
              </a:ext>
            </a:extLst>
          </a:blip>
          <a:srcRect t="746" b="7426"/>
          <a:stretch/>
        </p:blipFill>
        <p:spPr>
          <a:xfrm>
            <a:off x="133551" y="1136309"/>
            <a:ext cx="5128266" cy="4709205"/>
          </a:xfrm>
          <a:prstGeom prst="rect">
            <a:avLst/>
          </a:prstGeom>
        </p:spPr>
      </p:pic>
    </p:spTree>
    <p:extLst>
      <p:ext uri="{BB962C8B-B14F-4D97-AF65-F5344CB8AC3E}">
        <p14:creationId xmlns:p14="http://schemas.microsoft.com/office/powerpoint/2010/main" val="319437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1392F8-E6B2-F7D8-7CA5-5451C3F9B945}"/>
              </a:ext>
            </a:extLst>
          </p:cNvPr>
          <p:cNvSpPr>
            <a:spLocks noGrp="1"/>
          </p:cNvSpPr>
          <p:nvPr>
            <p:ph type="title"/>
          </p:nvPr>
        </p:nvSpPr>
        <p:spPr>
          <a:xfrm>
            <a:off x="1371597" y="348865"/>
            <a:ext cx="10044023" cy="877729"/>
          </a:xfrm>
        </p:spPr>
        <p:txBody>
          <a:bodyPr anchor="ctr">
            <a:normAutofit/>
          </a:bodyPr>
          <a:lstStyle/>
          <a:p>
            <a:pPr algn="ctr"/>
            <a:r>
              <a:rPr lang="en-US" sz="40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Implementation</a:t>
            </a:r>
          </a:p>
        </p:txBody>
      </p:sp>
      <p:graphicFrame>
        <p:nvGraphicFramePr>
          <p:cNvPr id="21" name="Content Placeholder 2">
            <a:extLst>
              <a:ext uri="{FF2B5EF4-FFF2-40B4-BE49-F238E27FC236}">
                <a16:creationId xmlns:a16="http://schemas.microsoft.com/office/drawing/2014/main" id="{2A625082-6A1A-F133-AFF6-6983FC343ACD}"/>
              </a:ext>
            </a:extLst>
          </p:cNvPr>
          <p:cNvGraphicFramePr>
            <a:graphicFrameLocks noGrp="1"/>
          </p:cNvGraphicFramePr>
          <p:nvPr>
            <p:ph idx="1"/>
            <p:extLst>
              <p:ext uri="{D42A27DB-BD31-4B8C-83A1-F6EECF244321}">
                <p14:modId xmlns:p14="http://schemas.microsoft.com/office/powerpoint/2010/main" val="59710189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40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244938-9A71-35BE-6871-2ECAB60FE4E5}"/>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Phases of Implementation</a:t>
            </a:r>
          </a:p>
        </p:txBody>
      </p:sp>
      <p:graphicFrame>
        <p:nvGraphicFramePr>
          <p:cNvPr id="5" name="Content Placeholder 2">
            <a:extLst>
              <a:ext uri="{FF2B5EF4-FFF2-40B4-BE49-F238E27FC236}">
                <a16:creationId xmlns:a16="http://schemas.microsoft.com/office/drawing/2014/main" id="{0A1B5636-886B-5B82-2874-F7790C660117}"/>
              </a:ext>
            </a:extLst>
          </p:cNvPr>
          <p:cNvGraphicFramePr>
            <a:graphicFrameLocks noGrp="1"/>
          </p:cNvGraphicFramePr>
          <p:nvPr>
            <p:ph idx="1"/>
            <p:extLst>
              <p:ext uri="{D42A27DB-BD31-4B8C-83A1-F6EECF244321}">
                <p14:modId xmlns:p14="http://schemas.microsoft.com/office/powerpoint/2010/main" val="3589420127"/>
              </p:ext>
            </p:extLst>
          </p:nvPr>
        </p:nvGraphicFramePr>
        <p:xfrm>
          <a:off x="371475" y="1666875"/>
          <a:ext cx="11639550" cy="4933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59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104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48" name="Straight Connector 104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Wynonna Judd Quote: “If I can make a connection, one connection, to any ...">
            <a:extLst>
              <a:ext uri="{FF2B5EF4-FFF2-40B4-BE49-F238E27FC236}">
                <a16:creationId xmlns:a16="http://schemas.microsoft.com/office/drawing/2014/main" id="{70F92181-4121-DFD8-BE84-5A5532497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18" t="9233" r="15110" b="20870"/>
          <a:stretch/>
        </p:blipFill>
        <p:spPr bwMode="auto">
          <a:xfrm>
            <a:off x="6277803" y="1909192"/>
            <a:ext cx="5666547" cy="32255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EFCF2923-1497-5016-7709-8FC9E1B4D0D3}"/>
              </a:ext>
            </a:extLst>
          </p:cNvPr>
          <p:cNvGraphicFramePr>
            <a:graphicFrameLocks noGrp="1"/>
          </p:cNvGraphicFramePr>
          <p:nvPr>
            <p:ph idx="1"/>
            <p:extLst>
              <p:ext uri="{D42A27DB-BD31-4B8C-83A1-F6EECF244321}">
                <p14:modId xmlns:p14="http://schemas.microsoft.com/office/powerpoint/2010/main" val="2392464164"/>
              </p:ext>
            </p:extLst>
          </p:nvPr>
        </p:nvGraphicFramePr>
        <p:xfrm>
          <a:off x="897769" y="1909192"/>
          <a:ext cx="4586513" cy="3647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0497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75">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77" name="Rectangle 76">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77">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9" name="Rectangle 78">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A29E978-9605-417C-951F-53F4926CFF1A}"/>
              </a:ext>
            </a:extLst>
          </p:cNvPr>
          <p:cNvSpPr>
            <a:spLocks noGrp="1"/>
          </p:cNvSpPr>
          <p:nvPr>
            <p:ph type="title"/>
          </p:nvPr>
        </p:nvSpPr>
        <p:spPr>
          <a:xfrm>
            <a:off x="755484" y="739835"/>
            <a:ext cx="3702580" cy="1616203"/>
          </a:xfrm>
        </p:spPr>
        <p:txBody>
          <a:bodyPr vert="horz" lIns="91440" tIns="45720" rIns="91440" bIns="45720" rtlCol="0" anchor="b">
            <a:normAutofit/>
          </a:bodyPr>
          <a:lstStyle/>
          <a:p>
            <a:r>
              <a:rPr lang="en-US" kern="1200">
                <a:solidFill>
                  <a:srgbClr val="FFFFFF"/>
                </a:solidFill>
                <a:latin typeface="+mj-lt"/>
                <a:ea typeface="+mj-ea"/>
                <a:cs typeface="+mj-cs"/>
              </a:rPr>
              <a:t>App/tracker design process</a:t>
            </a:r>
          </a:p>
        </p:txBody>
      </p:sp>
      <p:sp>
        <p:nvSpPr>
          <p:cNvPr id="4" name="Text Placeholder 3">
            <a:extLst>
              <a:ext uri="{FF2B5EF4-FFF2-40B4-BE49-F238E27FC236}">
                <a16:creationId xmlns:a16="http://schemas.microsoft.com/office/drawing/2014/main" id="{4986B87E-83DC-455A-94FE-389658903147}"/>
              </a:ext>
            </a:extLst>
          </p:cNvPr>
          <p:cNvSpPr>
            <a:spLocks noGrp="1"/>
          </p:cNvSpPr>
          <p:nvPr>
            <p:ph type="body" sz="half" idx="2"/>
          </p:nvPr>
        </p:nvSpPr>
        <p:spPr>
          <a:xfrm>
            <a:off x="755484" y="2459116"/>
            <a:ext cx="3702579" cy="3524823"/>
          </a:xfrm>
        </p:spPr>
        <p:txBody>
          <a:bodyPr vert="horz" lIns="91440" tIns="45720" rIns="91440" bIns="45720" rtlCol="0">
            <a:normAutofit/>
          </a:bodyPr>
          <a:lstStyle/>
          <a:p>
            <a:pPr marL="571500" lvl="1" indent="-228600">
              <a:buFont typeface="Arial" panose="020B0604020202020204" pitchFamily="34" charset="0"/>
              <a:buChar char="•"/>
            </a:pPr>
            <a:r>
              <a:rPr lang="en-US">
                <a:solidFill>
                  <a:srgbClr val="FFFFFF"/>
                </a:solidFill>
              </a:rPr>
              <a:t>Service members were creating a list with a provider about their injuries and other related items from their time in service and how it affected their health. </a:t>
            </a:r>
          </a:p>
          <a:p>
            <a:pPr marL="571500" lvl="1" indent="-228600">
              <a:buFont typeface="Arial" panose="020B0604020202020204" pitchFamily="34" charset="0"/>
              <a:buChar char="•"/>
            </a:pPr>
            <a:r>
              <a:rPr lang="en-US">
                <a:solidFill>
                  <a:srgbClr val="FFFFFF"/>
                </a:solidFill>
              </a:rPr>
              <a:t>Creating an app would allow visualization and personalization of their hx, exposures, injuries</a:t>
            </a:r>
          </a:p>
          <a:p>
            <a:pPr marL="571500" lvl="1" indent="-228600">
              <a:buFont typeface="Arial" panose="020B0604020202020204" pitchFamily="34" charset="0"/>
              <a:buChar char="•"/>
            </a:pPr>
            <a:r>
              <a:rPr lang="en-US">
                <a:solidFill>
                  <a:srgbClr val="FFFFFF"/>
                </a:solidFill>
              </a:rPr>
              <a:t>Allows for future medical follow up and understanding of hazmat exposures, combat tours, etc. </a:t>
            </a:r>
          </a:p>
          <a:p>
            <a:pPr marL="571500" lvl="1" indent="-228600">
              <a:buFont typeface="Arial" panose="020B0604020202020204" pitchFamily="34" charset="0"/>
              <a:buChar char="•"/>
            </a:pPr>
            <a:r>
              <a:rPr lang="en-US">
                <a:solidFill>
                  <a:srgbClr val="FFFFFF"/>
                </a:solidFill>
              </a:rPr>
              <a:t>Utilizing a 3D body helps brain visualize injuries and/or treatments showing specifically where on the body</a:t>
            </a:r>
          </a:p>
          <a:p>
            <a:pPr indent="-228600">
              <a:buFont typeface="Arial" panose="020B0604020202020204" pitchFamily="34" charset="0"/>
              <a:buChar char="•"/>
            </a:pPr>
            <a:endParaRPr lang="en-US" sz="1400">
              <a:solidFill>
                <a:srgbClr val="FFFFFF"/>
              </a:solidFill>
            </a:endParaRPr>
          </a:p>
          <a:p>
            <a:pPr indent="-228600">
              <a:buFont typeface="Arial" panose="020B0604020202020204" pitchFamily="34" charset="0"/>
              <a:buChar char="•"/>
            </a:pPr>
            <a:endParaRPr lang="en-US" sz="1400">
              <a:solidFill>
                <a:srgbClr val="FFFFFF"/>
              </a:solidFill>
            </a:endParaRPr>
          </a:p>
        </p:txBody>
      </p:sp>
      <p:pic>
        <p:nvPicPr>
          <p:cNvPr id="7" name="Content Placeholder 6" descr="Graphical user interface, text&#10;&#10;Description automatically generated">
            <a:extLst>
              <a:ext uri="{FF2B5EF4-FFF2-40B4-BE49-F238E27FC236}">
                <a16:creationId xmlns:a16="http://schemas.microsoft.com/office/drawing/2014/main" id="{641303F7-A23D-C363-0CFA-4AB8B0EE8FCC}"/>
              </a:ext>
            </a:extLst>
          </p:cNvPr>
          <p:cNvPicPr>
            <a:picLocks noGrp="1" noChangeAspect="1"/>
          </p:cNvPicPr>
          <p:nvPr>
            <p:ph idx="1"/>
          </p:nvPr>
        </p:nvPicPr>
        <p:blipFill>
          <a:blip r:embed="rId2"/>
          <a:stretch>
            <a:fillRect/>
          </a:stretch>
        </p:blipFill>
        <p:spPr>
          <a:xfrm>
            <a:off x="6022888" y="787114"/>
            <a:ext cx="5371833" cy="5283771"/>
          </a:xfrm>
          <a:prstGeom prst="rect">
            <a:avLst/>
          </a:prstGeom>
        </p:spPr>
      </p:pic>
    </p:spTree>
    <p:extLst>
      <p:ext uri="{BB962C8B-B14F-4D97-AF65-F5344CB8AC3E}">
        <p14:creationId xmlns:p14="http://schemas.microsoft.com/office/powerpoint/2010/main" val="416409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AA05DE0-C159-8B10-D026-830CB2BDCE2E}"/>
              </a:ext>
            </a:extLst>
          </p:cNvPr>
          <p:cNvPicPr>
            <a:picLocks noChangeAspect="1"/>
          </p:cNvPicPr>
          <p:nvPr/>
        </p:nvPicPr>
        <p:blipFill>
          <a:blip r:embed="rId2"/>
          <a:stretch>
            <a:fillRect/>
          </a:stretch>
        </p:blipFill>
        <p:spPr>
          <a:xfrm>
            <a:off x="1522794" y="458682"/>
            <a:ext cx="7271808" cy="5919258"/>
          </a:xfrm>
          <a:prstGeom prst="rect">
            <a:avLst/>
          </a:prstGeom>
        </p:spPr>
      </p:pic>
      <p:sp>
        <p:nvSpPr>
          <p:cNvPr id="4" name="TextBox 3">
            <a:extLst>
              <a:ext uri="{FF2B5EF4-FFF2-40B4-BE49-F238E27FC236}">
                <a16:creationId xmlns:a16="http://schemas.microsoft.com/office/drawing/2014/main" id="{D7A9CBE5-5720-351C-2FA9-BFED8BB13970}"/>
              </a:ext>
            </a:extLst>
          </p:cNvPr>
          <p:cNvSpPr txBox="1"/>
          <p:nvPr/>
        </p:nvSpPr>
        <p:spPr>
          <a:xfrm>
            <a:off x="8296274" y="624417"/>
            <a:ext cx="3324225" cy="2585323"/>
          </a:xfrm>
          <a:prstGeom prst="rect">
            <a:avLst/>
          </a:prstGeom>
          <a:noFill/>
        </p:spPr>
        <p:txBody>
          <a:bodyPr wrap="square">
            <a:spAutoFit/>
          </a:bodyPr>
          <a:lstStyle/>
          <a:p>
            <a:r>
              <a:rPr lang="en-US" i="1" dirty="0"/>
              <a:t>Illustrate/mark with arrow and a number on body (front and back view) to show areas affected each day.</a:t>
            </a:r>
          </a:p>
          <a:p>
            <a:endParaRPr lang="en-US" i="1" dirty="0"/>
          </a:p>
          <a:p>
            <a:r>
              <a:rPr lang="en-US" i="1" dirty="0"/>
              <a:t>Take notes as detailed or as concise as you feel necessary to be able to understand later in the future.</a:t>
            </a:r>
          </a:p>
        </p:txBody>
      </p:sp>
      <p:sp>
        <p:nvSpPr>
          <p:cNvPr id="5" name="TextBox 4">
            <a:extLst>
              <a:ext uri="{FF2B5EF4-FFF2-40B4-BE49-F238E27FC236}">
                <a16:creationId xmlns:a16="http://schemas.microsoft.com/office/drawing/2014/main" id="{0C4FE163-D832-189F-C3D3-4B4F83C560E6}"/>
              </a:ext>
            </a:extLst>
          </p:cNvPr>
          <p:cNvSpPr txBox="1"/>
          <p:nvPr/>
        </p:nvSpPr>
        <p:spPr>
          <a:xfrm>
            <a:off x="1072093" y="5839976"/>
            <a:ext cx="1562100" cy="369332"/>
          </a:xfrm>
          <a:prstGeom prst="rect">
            <a:avLst/>
          </a:prstGeom>
          <a:noFill/>
        </p:spPr>
        <p:txBody>
          <a:bodyPr wrap="square" rtlCol="0">
            <a:spAutoFit/>
          </a:bodyPr>
          <a:lstStyle/>
          <a:p>
            <a:r>
              <a:rPr lang="en-US" dirty="0"/>
              <a:t>Front/Anterior</a:t>
            </a:r>
          </a:p>
        </p:txBody>
      </p:sp>
      <p:sp>
        <p:nvSpPr>
          <p:cNvPr id="6" name="TextBox 5">
            <a:extLst>
              <a:ext uri="{FF2B5EF4-FFF2-40B4-BE49-F238E27FC236}">
                <a16:creationId xmlns:a16="http://schemas.microsoft.com/office/drawing/2014/main" id="{0832B91A-9C0F-E706-AAD6-5344EFC6507D}"/>
              </a:ext>
            </a:extLst>
          </p:cNvPr>
          <p:cNvSpPr txBox="1"/>
          <p:nvPr/>
        </p:nvSpPr>
        <p:spPr>
          <a:xfrm>
            <a:off x="4005793" y="5839976"/>
            <a:ext cx="1562100" cy="369332"/>
          </a:xfrm>
          <a:prstGeom prst="rect">
            <a:avLst/>
          </a:prstGeom>
          <a:noFill/>
        </p:spPr>
        <p:txBody>
          <a:bodyPr wrap="square" rtlCol="0">
            <a:spAutoFit/>
          </a:bodyPr>
          <a:lstStyle/>
          <a:p>
            <a:r>
              <a:rPr lang="en-US" dirty="0"/>
              <a:t>Back/Posterior</a:t>
            </a:r>
          </a:p>
        </p:txBody>
      </p:sp>
    </p:spTree>
    <p:extLst>
      <p:ext uri="{BB962C8B-B14F-4D97-AF65-F5344CB8AC3E}">
        <p14:creationId xmlns:p14="http://schemas.microsoft.com/office/powerpoint/2010/main" val="1684066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DE5FBF8-5C02-0CE5-D1BA-1A1EC7504830}"/>
              </a:ext>
            </a:extLst>
          </p:cNvPr>
          <p:cNvGraphicFramePr/>
          <p:nvPr>
            <p:extLst>
              <p:ext uri="{D42A27DB-BD31-4B8C-83A1-F6EECF244321}">
                <p14:modId xmlns:p14="http://schemas.microsoft.com/office/powerpoint/2010/main" val="1570575236"/>
              </p:ext>
            </p:extLst>
          </p:nvPr>
        </p:nvGraphicFramePr>
        <p:xfrm>
          <a:off x="495299" y="409575"/>
          <a:ext cx="11210925" cy="615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B08F888-AA25-C6B5-1FC6-EEA892B0A077}"/>
              </a:ext>
            </a:extLst>
          </p:cNvPr>
          <p:cNvSpPr txBox="1"/>
          <p:nvPr/>
        </p:nvSpPr>
        <p:spPr>
          <a:xfrm>
            <a:off x="585787" y="0"/>
            <a:ext cx="11020425" cy="646331"/>
          </a:xfrm>
          <a:prstGeom prst="rect">
            <a:avLst/>
          </a:prstGeom>
          <a:noFill/>
        </p:spPr>
        <p:txBody>
          <a:bodyPr wrap="square" rtlCol="0">
            <a:spAutoFit/>
          </a:bodyPr>
          <a:lstStyle/>
          <a:p>
            <a:pPr lvl="0"/>
            <a:r>
              <a:rPr lang="en-US" dirty="0"/>
              <a:t>Location: 	                                                        Date:					Time:</a:t>
            </a:r>
          </a:p>
          <a:p>
            <a:endParaRPr lang="en-US" dirty="0"/>
          </a:p>
        </p:txBody>
      </p:sp>
    </p:spTree>
    <p:extLst>
      <p:ext uri="{BB962C8B-B14F-4D97-AF65-F5344CB8AC3E}">
        <p14:creationId xmlns:p14="http://schemas.microsoft.com/office/powerpoint/2010/main" val="301839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B2B41-F0E5-A1B9-C8E7-2FDCE35EDE5D}"/>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Survey post implementation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95CF28-9190-6ED0-6CF1-FFD384155409}"/>
              </a:ext>
            </a:extLst>
          </p:cNvPr>
          <p:cNvSpPr>
            <a:spLocks noGrp="1"/>
          </p:cNvSpPr>
          <p:nvPr>
            <p:ph idx="1"/>
          </p:nvPr>
        </p:nvSpPr>
        <p:spPr>
          <a:xfrm>
            <a:off x="314326" y="2217343"/>
            <a:ext cx="11668124" cy="3326207"/>
          </a:xfrm>
        </p:spPr>
        <p:txBody>
          <a:bodyPr numCol="2">
            <a:normAutofit/>
          </a:bodyPr>
          <a:lstStyle/>
          <a:p>
            <a:r>
              <a:rPr lang="en-US" sz="2000" dirty="0">
                <a:latin typeface="Times New Roman" panose="02020603050405020304" pitchFamily="18" charset="0"/>
                <a:cs typeface="Times New Roman" panose="02020603050405020304" pitchFamily="18" charset="0"/>
              </a:rPr>
              <a:t>How many times did you use the tracker?</a:t>
            </a:r>
          </a:p>
          <a:p>
            <a:r>
              <a:rPr lang="en-US" sz="2000" dirty="0">
                <a:latin typeface="Times New Roman" panose="02020603050405020304" pitchFamily="18" charset="0"/>
                <a:cs typeface="Times New Roman" panose="02020603050405020304" pitchFamily="18" charset="0"/>
              </a:rPr>
              <a:t>If tracker was used, when did you complete it?</a:t>
            </a:r>
          </a:p>
          <a:p>
            <a:pPr marL="457200" lvl="1" indent="0">
              <a:buNone/>
            </a:pPr>
            <a:r>
              <a:rPr lang="en-US" sz="2000" i="1" dirty="0">
                <a:latin typeface="Times New Roman" panose="02020603050405020304" pitchFamily="18" charset="0"/>
                <a:cs typeface="Times New Roman" panose="02020603050405020304" pitchFamily="18" charset="0"/>
              </a:rPr>
              <a:t>During your training </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After training </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How many injuries/illnesses were captured?</a:t>
            </a:r>
          </a:p>
          <a:p>
            <a:r>
              <a:rPr lang="en-US" sz="2000" dirty="0">
                <a:latin typeface="Times New Roman" panose="02020603050405020304" pitchFamily="18" charset="0"/>
                <a:cs typeface="Times New Roman" panose="02020603050405020304" pitchFamily="18" charset="0"/>
              </a:rPr>
              <a:t>How many exposures did you track?</a:t>
            </a:r>
          </a:p>
          <a:p>
            <a:r>
              <a:rPr lang="en-US" sz="2000" dirty="0">
                <a:latin typeface="Times New Roman" panose="02020603050405020304" pitchFamily="18" charset="0"/>
                <a:cs typeface="Times New Roman" panose="02020603050405020304" pitchFamily="18" charset="0"/>
              </a:rPr>
              <a:t>Was this notebook easy to access during training: </a:t>
            </a:r>
          </a:p>
          <a:p>
            <a:pPr marL="0" indent="0">
              <a:buNone/>
            </a:pPr>
            <a:r>
              <a:rPr lang="en-US" sz="2000" i="1" dirty="0">
                <a:latin typeface="Times New Roman" panose="02020603050405020304" pitchFamily="18" charset="0"/>
                <a:cs typeface="Times New Roman" panose="02020603050405020304" pitchFamily="18" charset="0"/>
              </a:rPr>
              <a:t>	Yes □  No □</a:t>
            </a:r>
          </a:p>
          <a:p>
            <a:pPr marL="457200" lvl="1" indent="0">
              <a:buNone/>
            </a:pPr>
            <a:r>
              <a:rPr lang="en-US" sz="2000" i="1" dirty="0">
                <a:latin typeface="Times New Roman" panose="02020603050405020304" pitchFamily="18" charset="0"/>
                <a:cs typeface="Times New Roman" panose="02020603050405020304" pitchFamily="18" charset="0"/>
              </a:rPr>
              <a:t>Comments:</a:t>
            </a:r>
          </a:p>
          <a:p>
            <a:r>
              <a:rPr lang="en-US" sz="2000" dirty="0">
                <a:latin typeface="Times New Roman" panose="02020603050405020304" pitchFamily="18" charset="0"/>
                <a:cs typeface="Times New Roman" panose="02020603050405020304" pitchFamily="18" charset="0"/>
              </a:rPr>
              <a:t>Was it easy to use? </a:t>
            </a:r>
          </a:p>
          <a:p>
            <a:pPr marL="0" indent="0">
              <a:buNone/>
            </a:pPr>
            <a:r>
              <a:rPr lang="en-US" sz="2000" i="1" dirty="0">
                <a:latin typeface="Times New Roman" panose="02020603050405020304" pitchFamily="18" charset="0"/>
                <a:cs typeface="Times New Roman" panose="02020603050405020304" pitchFamily="18" charset="0"/>
              </a:rPr>
              <a:t>	Yes □  No □  </a:t>
            </a:r>
          </a:p>
          <a:p>
            <a:pPr marL="457200" lvl="1" indent="0">
              <a:buNone/>
            </a:pPr>
            <a:r>
              <a:rPr lang="en-US" sz="2000" i="1" dirty="0">
                <a:latin typeface="Times New Roman" panose="02020603050405020304" pitchFamily="18" charset="0"/>
                <a:cs typeface="Times New Roman" panose="02020603050405020304" pitchFamily="18" charset="0"/>
              </a:rPr>
              <a:t>Comments:</a:t>
            </a:r>
          </a:p>
          <a:p>
            <a:r>
              <a:rPr lang="en-US" sz="2000" dirty="0">
                <a:latin typeface="Times New Roman" panose="02020603050405020304" pitchFamily="18" charset="0"/>
                <a:cs typeface="Times New Roman" panose="02020603050405020304" pitchFamily="18" charset="0"/>
              </a:rPr>
              <a:t>Would you add or change anything on/in the tracker?</a:t>
            </a:r>
          </a:p>
          <a:p>
            <a:pPr marL="457200" lvl="1" indent="0">
              <a:buNone/>
            </a:pPr>
            <a:r>
              <a:rPr lang="en-US" sz="2000" i="1" dirty="0">
                <a:latin typeface="Times New Roman" panose="02020603050405020304" pitchFamily="18" charset="0"/>
                <a:cs typeface="Times New Roman" panose="02020603050405020304" pitchFamily="18" charset="0"/>
              </a:rPr>
              <a:t>Yes □  No □ </a:t>
            </a:r>
          </a:p>
          <a:p>
            <a:r>
              <a:rPr lang="en-US" sz="2000" dirty="0">
                <a:latin typeface="Times New Roman" panose="02020603050405020304" pitchFamily="18" charset="0"/>
                <a:cs typeface="Times New Roman" panose="02020603050405020304" pitchFamily="18" charset="0"/>
              </a:rPr>
              <a:t>Do you see value in this tracker?</a:t>
            </a:r>
          </a:p>
          <a:p>
            <a:pPr marL="457200" lvl="1" indent="0">
              <a:buNone/>
            </a:pPr>
            <a:r>
              <a:rPr lang="en-US" sz="2000" i="1" dirty="0">
                <a:latin typeface="Times New Roman" panose="02020603050405020304" pitchFamily="18" charset="0"/>
                <a:cs typeface="Times New Roman" panose="02020603050405020304" pitchFamily="18" charset="0"/>
              </a:rPr>
              <a:t>Yes □  No □ </a:t>
            </a:r>
          </a:p>
          <a:p>
            <a:r>
              <a:rPr lang="en-US" sz="2000" dirty="0">
                <a:latin typeface="Times New Roman" panose="02020603050405020304" pitchFamily="18" charset="0"/>
                <a:cs typeface="Times New Roman" panose="02020603050405020304" pitchFamily="18" charset="0"/>
              </a:rPr>
              <a:t>Any additional feedback or comments?</a:t>
            </a:r>
          </a:p>
        </p:txBody>
      </p:sp>
    </p:spTree>
    <p:extLst>
      <p:ext uri="{BB962C8B-B14F-4D97-AF65-F5344CB8AC3E}">
        <p14:creationId xmlns:p14="http://schemas.microsoft.com/office/powerpoint/2010/main" val="87372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1D7066-30B4-A954-02DA-B47DB9D0DEF8}"/>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Results/discussion </a:t>
            </a:r>
          </a:p>
        </p:txBody>
      </p:sp>
      <p:pic>
        <p:nvPicPr>
          <p:cNvPr id="5" name="Picture 4" descr="Text&#10;&#10;Description automatically generated">
            <a:extLst>
              <a:ext uri="{FF2B5EF4-FFF2-40B4-BE49-F238E27FC236}">
                <a16:creationId xmlns:a16="http://schemas.microsoft.com/office/drawing/2014/main" id="{A4BC06D5-49E8-3328-18E1-23E1814BF6E3}"/>
              </a:ext>
            </a:extLst>
          </p:cNvPr>
          <p:cNvPicPr>
            <a:picLocks noChangeAspect="1"/>
          </p:cNvPicPr>
          <p:nvPr/>
        </p:nvPicPr>
        <p:blipFill rotWithShape="1">
          <a:blip r:embed="rId2">
            <a:extLst>
              <a:ext uri="{28A0092B-C50C-407E-A947-70E740481C1C}">
                <a14:useLocalDpi xmlns:a14="http://schemas.microsoft.com/office/drawing/2010/main" val="0"/>
              </a:ext>
            </a:extLst>
          </a:blip>
          <a:srcRect t="17643" b="27677"/>
          <a:stretch/>
        </p:blipFill>
        <p:spPr>
          <a:xfrm>
            <a:off x="4190277" y="4313382"/>
            <a:ext cx="3811445" cy="1625600"/>
          </a:xfrm>
          <a:prstGeom prst="rect">
            <a:avLst/>
          </a:prstGeom>
        </p:spPr>
      </p:pic>
    </p:spTree>
    <p:extLst>
      <p:ext uri="{BB962C8B-B14F-4D97-AF65-F5344CB8AC3E}">
        <p14:creationId xmlns:p14="http://schemas.microsoft.com/office/powerpoint/2010/main" val="54655366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49A5D-8476-B7C4-AC63-CFBDC14A9839}"/>
              </a:ext>
            </a:extLst>
          </p:cNvPr>
          <p:cNvSpPr>
            <a:spLocks noGrp="1"/>
          </p:cNvSpPr>
          <p:nvPr>
            <p:ph type="title"/>
          </p:nvPr>
        </p:nvSpPr>
        <p:spPr>
          <a:xfrm>
            <a:off x="838199" y="548464"/>
            <a:ext cx="3807187" cy="2228074"/>
          </a:xfrm>
        </p:spPr>
        <p:txBody>
          <a:bodyPr>
            <a:normAutofit/>
          </a:bodyPr>
          <a:lstStyle/>
          <a:p>
            <a:r>
              <a:rPr lang="en-US" sz="4000"/>
              <a:t>Limiting factors </a:t>
            </a:r>
          </a:p>
        </p:txBody>
      </p:sp>
      <p:sp>
        <p:nvSpPr>
          <p:cNvPr id="3" name="Content Placeholder 2">
            <a:extLst>
              <a:ext uri="{FF2B5EF4-FFF2-40B4-BE49-F238E27FC236}">
                <a16:creationId xmlns:a16="http://schemas.microsoft.com/office/drawing/2014/main" id="{063CB431-FFDD-8C94-B786-5A2CAE908FA4}"/>
              </a:ext>
            </a:extLst>
          </p:cNvPr>
          <p:cNvSpPr>
            <a:spLocks noGrp="1"/>
          </p:cNvSpPr>
          <p:nvPr>
            <p:ph idx="1"/>
          </p:nvPr>
        </p:nvSpPr>
        <p:spPr>
          <a:xfrm>
            <a:off x="838201" y="2962279"/>
            <a:ext cx="3799425" cy="3143241"/>
          </a:xfrm>
        </p:spPr>
        <p:txBody>
          <a:bodyPr>
            <a:normAutofit/>
          </a:bodyPr>
          <a:lstStyle/>
          <a:p>
            <a:r>
              <a:rPr lang="en-US" sz="2000" dirty="0"/>
              <a:t>Costs/funding</a:t>
            </a:r>
          </a:p>
          <a:p>
            <a:r>
              <a:rPr lang="en-US" sz="2000" dirty="0"/>
              <a:t>“</a:t>
            </a:r>
            <a:r>
              <a:rPr lang="en-US" sz="2000" i="1" dirty="0"/>
              <a:t>the good old days</a:t>
            </a:r>
            <a:r>
              <a:rPr lang="en-US" sz="2000" dirty="0"/>
              <a:t>” mentality</a:t>
            </a:r>
          </a:p>
          <a:p>
            <a:r>
              <a:rPr lang="en-US" sz="2000" dirty="0"/>
              <a:t>Access/connections</a:t>
            </a:r>
          </a:p>
          <a:p>
            <a:r>
              <a:rPr lang="en-US" sz="2000" dirty="0"/>
              <a:t>Security clearance</a:t>
            </a:r>
          </a:p>
          <a:p>
            <a:r>
              <a:rPr lang="en-US" sz="2000" dirty="0"/>
              <a:t>Promotional ladder/role expectations</a:t>
            </a:r>
          </a:p>
        </p:txBody>
      </p:sp>
      <p:pic>
        <p:nvPicPr>
          <p:cNvPr id="5" name="Picture 4">
            <a:extLst>
              <a:ext uri="{FF2B5EF4-FFF2-40B4-BE49-F238E27FC236}">
                <a16:creationId xmlns:a16="http://schemas.microsoft.com/office/drawing/2014/main" id="{D4C81CB3-CFB4-7087-7EC1-42B5CC671465}"/>
              </a:ext>
            </a:extLst>
          </p:cNvPr>
          <p:cNvPicPr>
            <a:picLocks noChangeAspect="1"/>
          </p:cNvPicPr>
          <p:nvPr/>
        </p:nvPicPr>
        <p:blipFill rotWithShape="1">
          <a:blip r:embed="rId2"/>
          <a:srcRect l="9309" r="5081" b="-2"/>
          <a:stretch/>
        </p:blipFill>
        <p:spPr>
          <a:xfrm>
            <a:off x="5010386" y="10"/>
            <a:ext cx="7181613" cy="6857990"/>
          </a:xfrm>
          <a:prstGeom prst="rect">
            <a:avLst/>
          </a:prstGeom>
          <a:effectLst/>
        </p:spPr>
      </p:pic>
    </p:spTree>
    <p:extLst>
      <p:ext uri="{BB962C8B-B14F-4D97-AF65-F5344CB8AC3E}">
        <p14:creationId xmlns:p14="http://schemas.microsoft.com/office/powerpoint/2010/main" val="2176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9CD3E-5E33-4EB5-A2CE-C636605E633F}"/>
              </a:ext>
            </a:extLst>
          </p:cNvPr>
          <p:cNvSpPr>
            <a:spLocks noGrp="1"/>
          </p:cNvSpPr>
          <p:nvPr>
            <p:ph type="title"/>
          </p:nvPr>
        </p:nvSpPr>
        <p:spPr>
          <a:xfrm>
            <a:off x="1156851" y="266700"/>
            <a:ext cx="9888496" cy="1271193"/>
          </a:xfrm>
        </p:spPr>
        <p:txBody>
          <a:bodyPr anchor="t">
            <a:normAutofit fontScale="90000"/>
          </a:bodyPr>
          <a:lstStyle/>
          <a:p>
            <a:pPr algn="ctr"/>
            <a:r>
              <a:rPr lang="en-US" sz="6700" dirty="0">
                <a:solidFill>
                  <a:schemeClr val="bg1"/>
                </a:solidFill>
                <a:ea typeface="Tahoma" panose="020B0604030504040204" pitchFamily="34" charset="0"/>
                <a:cs typeface="Tahoma" panose="020B0604030504040204" pitchFamily="34" charset="0"/>
              </a:rPr>
              <a:t>The Problem and the Needs </a:t>
            </a:r>
            <a:br>
              <a:rPr lang="en-US" sz="2800" dirty="0">
                <a:solidFill>
                  <a:schemeClr val="bg1"/>
                </a:solidFill>
                <a:ea typeface="Tahoma" panose="020B0604030504040204" pitchFamily="34" charset="0"/>
                <a:cs typeface="Tahoma" panose="020B0604030504040204" pitchFamily="34" charset="0"/>
              </a:rPr>
            </a:br>
            <a:br>
              <a:rPr lang="en-US" sz="1600" b="0" i="0" dirty="0">
                <a:solidFill>
                  <a:schemeClr val="bg1"/>
                </a:solidFill>
                <a:effectLst/>
                <a:latin typeface="Lato Extended"/>
              </a:rPr>
            </a:br>
            <a:endParaRPr lang="en-US" sz="2800" dirty="0">
              <a:solidFill>
                <a:schemeClr val="bg1"/>
              </a:solidFill>
            </a:endParaRPr>
          </a:p>
        </p:txBody>
      </p:sp>
      <p:sp>
        <p:nvSpPr>
          <p:cNvPr id="19"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C0199F-A274-44C6-BF37-784A855E6EEA}"/>
              </a:ext>
            </a:extLst>
          </p:cNvPr>
          <p:cNvSpPr>
            <a:spLocks noGrp="1"/>
          </p:cNvSpPr>
          <p:nvPr>
            <p:ph idx="1"/>
          </p:nvPr>
        </p:nvSpPr>
        <p:spPr>
          <a:xfrm>
            <a:off x="5276850" y="2293510"/>
            <a:ext cx="6156531" cy="3959619"/>
          </a:xfrm>
        </p:spPr>
        <p:txBody>
          <a:bodyPr>
            <a:normAutofit/>
          </a:bodyPr>
          <a:lstStyle/>
          <a:p>
            <a:pPr lvl="1"/>
            <a:r>
              <a:rPr lang="en-US" sz="2000" dirty="0">
                <a:latin typeface="Times New Roman" panose="02020603050405020304" pitchFamily="18" charset="0"/>
                <a:ea typeface="Tahoma" panose="020B0604030504040204" pitchFamily="34" charset="0"/>
                <a:cs typeface="Times New Roman" panose="02020603050405020304" pitchFamily="18" charset="0"/>
              </a:rPr>
              <a:t>Create a tracker allowing for personal documentation</a:t>
            </a:r>
          </a:p>
          <a:p>
            <a:pPr lvl="1"/>
            <a:r>
              <a:rPr lang="en-US" sz="2000" dirty="0">
                <a:latin typeface="Times New Roman" panose="02020603050405020304" pitchFamily="18" charset="0"/>
                <a:ea typeface="Tahoma" panose="020B0604030504040204" pitchFamily="34" charset="0"/>
                <a:cs typeface="Times New Roman" panose="02020603050405020304" pitchFamily="18" charset="0"/>
              </a:rPr>
              <a:t>Pinpoint body shape what was injured or affected, for how long, and what were the symptoms at time of and post incident/injury. </a:t>
            </a:r>
          </a:p>
          <a:p>
            <a:pPr lvl="1"/>
            <a:r>
              <a:rPr lang="en-US" sz="2000" dirty="0">
                <a:latin typeface="Times New Roman" panose="02020603050405020304" pitchFamily="18" charset="0"/>
                <a:ea typeface="Tahoma" panose="020B0604030504040204" pitchFamily="34" charset="0"/>
                <a:cs typeface="Times New Roman" panose="02020603050405020304" pitchFamily="18" charset="0"/>
              </a:rPr>
              <a:t>Date and location stamped to help validate</a:t>
            </a:r>
          </a:p>
          <a:p>
            <a:pPr lvl="2">
              <a:buFontTx/>
              <a:buChar char="-"/>
            </a:pPr>
            <a:r>
              <a:rPr lang="en-US" dirty="0">
                <a:latin typeface="Times New Roman" panose="02020603050405020304" pitchFamily="18" charset="0"/>
                <a:ea typeface="Tahoma" panose="020B0604030504040204" pitchFamily="34" charset="0"/>
                <a:cs typeface="Times New Roman" panose="02020603050405020304" pitchFamily="18" charset="0"/>
              </a:rPr>
              <a:t>Like the “buddy statements” in the Vietnam days. </a:t>
            </a:r>
          </a:p>
          <a:p>
            <a:pPr lvl="1"/>
            <a:r>
              <a:rPr lang="en-US" sz="2000" dirty="0">
                <a:latin typeface="Times New Roman" panose="02020603050405020304" pitchFamily="18" charset="0"/>
                <a:ea typeface="Tahoma" panose="020B0604030504040204" pitchFamily="34" charset="0"/>
                <a:cs typeface="Times New Roman" panose="02020603050405020304" pitchFamily="18" charset="0"/>
              </a:rPr>
              <a:t>SOF members would be able to benefit giving them real-time access and structured organization to help track incidents and injuries. </a:t>
            </a:r>
          </a:p>
          <a:p>
            <a:pPr marL="457200" lvl="1" indent="0">
              <a:buNone/>
            </a:pPr>
            <a:endParaRPr lang="en-US" sz="2200" dirty="0">
              <a:ea typeface="Tahoma" panose="020B0604030504040204" pitchFamily="34" charset="0"/>
              <a:cs typeface="Tahoma" panose="020B0604030504040204" pitchFamily="34" charset="0"/>
            </a:endParaRPr>
          </a:p>
          <a:p>
            <a:endParaRPr lang="en-US" sz="2200" dirty="0"/>
          </a:p>
          <a:p>
            <a:endParaRPr lang="en-US" sz="2200" dirty="0"/>
          </a:p>
        </p:txBody>
      </p:sp>
      <p:sp>
        <p:nvSpPr>
          <p:cNvPr id="4" name="TextBox 3">
            <a:extLst>
              <a:ext uri="{FF2B5EF4-FFF2-40B4-BE49-F238E27FC236}">
                <a16:creationId xmlns:a16="http://schemas.microsoft.com/office/drawing/2014/main" id="{F9032FAD-0A59-D51F-EA7C-940EBFF9942C}"/>
              </a:ext>
            </a:extLst>
          </p:cNvPr>
          <p:cNvSpPr txBox="1"/>
          <p:nvPr/>
        </p:nvSpPr>
        <p:spPr>
          <a:xfrm>
            <a:off x="-10" y="2661346"/>
            <a:ext cx="5457825" cy="2790765"/>
          </a:xfrm>
          <a:prstGeom prst="rect">
            <a:avLst/>
          </a:prstGeom>
          <a:noFill/>
        </p:spPr>
        <p:txBody>
          <a:bodyPr wrap="square" rtlCol="0">
            <a:spAutoFit/>
          </a:bodyPr>
          <a:lstStyle/>
          <a:p>
            <a:pPr marL="457200" lvl="1" indent="0" algn="ctr">
              <a:buNone/>
            </a:pPr>
            <a:r>
              <a:rPr lang="en-US" sz="2200" i="1" dirty="0">
                <a:latin typeface="Times New Roman" panose="02020603050405020304" pitchFamily="18" charset="0"/>
                <a:ea typeface="Tahoma" panose="020B0604030504040204" pitchFamily="34" charset="0"/>
                <a:cs typeface="Times New Roman" panose="02020603050405020304" pitchFamily="18" charset="0"/>
              </a:rPr>
              <a:t>While working with the Special Operations and Special Forces (SOF) service members over the past couple of years, I’ve been alerted to the memory issues, lack of documentation of incidents that occurred over their career, and the lack of knowledge remembered/documented at or around time of incident. </a:t>
            </a:r>
          </a:p>
        </p:txBody>
      </p:sp>
    </p:spTree>
    <p:extLst>
      <p:ext uri="{BB962C8B-B14F-4D97-AF65-F5344CB8AC3E}">
        <p14:creationId xmlns:p14="http://schemas.microsoft.com/office/powerpoint/2010/main" val="2094298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9E098493-3144-2424-B47F-9F9ECDC113B7}"/>
              </a:ext>
            </a:extLst>
          </p:cNvPr>
          <p:cNvSpPr>
            <a:spLocks noGrp="1"/>
          </p:cNvSpPr>
          <p:nvPr>
            <p:ph type="title"/>
          </p:nvPr>
        </p:nvSpPr>
        <p:spPr>
          <a:xfrm>
            <a:off x="354190" y="310446"/>
            <a:ext cx="3703320" cy="1366528"/>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algn="ctr"/>
            <a:r>
              <a:rPr lang="en-US" sz="3200" b="1" kern="1200" dirty="0">
                <a:solidFill>
                  <a:schemeClr val="bg1"/>
                </a:solidFill>
                <a:effectLst>
                  <a:outerShdw blurRad="38100" dist="38100" dir="2700000" algn="tl">
                    <a:srgbClr val="000000">
                      <a:alpha val="43137"/>
                    </a:srgbClr>
                  </a:outerShdw>
                </a:effectLst>
                <a:latin typeface="+mj-lt"/>
                <a:ea typeface="+mj-ea"/>
                <a:cs typeface="+mj-cs"/>
              </a:rPr>
              <a:t>Future recommendations </a:t>
            </a:r>
          </a:p>
        </p:txBody>
      </p:sp>
      <p:sp useBgFill="1">
        <p:nvSpPr>
          <p:cNvPr id="28" name="Rectangle 27">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5CA127-0DFA-6E47-15F8-13DABCF7D754}"/>
              </a:ext>
            </a:extLst>
          </p:cNvPr>
          <p:cNvSpPr>
            <a:spLocks noGrp="1"/>
          </p:cNvSpPr>
          <p:nvPr>
            <p:ph idx="1"/>
          </p:nvPr>
        </p:nvSpPr>
        <p:spPr>
          <a:xfrm>
            <a:off x="5398172" y="1203648"/>
            <a:ext cx="6049953" cy="4450702"/>
          </a:xfrm>
        </p:spPr>
        <p:txBody>
          <a:bodyPr vert="horz" lIns="91440" tIns="45720" rIns="91440" bIns="45720" rtlCol="0" anchor="b">
            <a:normAutofit/>
          </a:bodyPr>
          <a:lstStyle/>
          <a:p>
            <a:pPr marL="285750" lvl="1"/>
            <a:endParaRPr lang="en-US" sz="1400" dirty="0"/>
          </a:p>
          <a:p>
            <a:pPr marL="0" lvl="1" indent="0" algn="ctr">
              <a:buNone/>
            </a:pPr>
            <a:r>
              <a:rPr lang="en-US" i="1" u="sng" dirty="0"/>
              <a:t>Possibilities in the making….</a:t>
            </a:r>
          </a:p>
          <a:p>
            <a:pPr marL="457200" lvl="1" indent="-342900" algn="ctr">
              <a:buFont typeface="Wingdings" panose="05000000000000000000" pitchFamily="2" charset="2"/>
              <a:buChar char="Ø"/>
            </a:pPr>
            <a:r>
              <a:rPr lang="en-US" i="1" dirty="0"/>
              <a:t>Visualization by documenting on the body and taking notes/ descriptions of events allows the individual the options to highlight a body part and report. </a:t>
            </a:r>
          </a:p>
          <a:p>
            <a:pPr marL="457200" lvl="1" indent="-342900" algn="ctr">
              <a:buFont typeface="Wingdings" panose="05000000000000000000" pitchFamily="2" charset="2"/>
              <a:buChar char="Ø"/>
            </a:pPr>
            <a:r>
              <a:rPr lang="en-US" i="1" dirty="0"/>
              <a:t>Document externally and internally, click boxes/drop down menus for the area, incident/injury according to the persons personal discretion. </a:t>
            </a:r>
          </a:p>
          <a:p>
            <a:pPr marL="457200" lvl="1" indent="-342900" algn="ctr">
              <a:buFont typeface="Wingdings" panose="05000000000000000000" pitchFamily="2" charset="2"/>
              <a:buChar char="Ø"/>
            </a:pPr>
            <a:r>
              <a:rPr lang="en-US" i="1" dirty="0"/>
              <a:t>Ability to track for things such as blasts, MVA, falls, GSW’s, training accidents, etc. </a:t>
            </a:r>
          </a:p>
          <a:p>
            <a:endParaRPr lang="en-US" sz="1400" dirty="0"/>
          </a:p>
        </p:txBody>
      </p:sp>
      <p:sp>
        <p:nvSpPr>
          <p:cNvPr id="4" name="TextBox 3">
            <a:extLst>
              <a:ext uri="{FF2B5EF4-FFF2-40B4-BE49-F238E27FC236}">
                <a16:creationId xmlns:a16="http://schemas.microsoft.com/office/drawing/2014/main" id="{7DC15CE1-490E-9EF6-F31E-5A63C51B149B}"/>
              </a:ext>
            </a:extLst>
          </p:cNvPr>
          <p:cNvSpPr txBox="1"/>
          <p:nvPr/>
        </p:nvSpPr>
        <p:spPr>
          <a:xfrm>
            <a:off x="249034" y="2296929"/>
            <a:ext cx="3913631" cy="2264140"/>
          </a:xfrm>
          <a:prstGeom prst="rect">
            <a:avLst/>
          </a:prstGeom>
        </p:spPr>
        <p:txBody>
          <a:bodyPr vert="horz" lIns="91440" tIns="45720" rIns="91440" bIns="45720" rtlCol="0">
            <a:noAutofit/>
          </a:bodyPr>
          <a:lstStyle/>
          <a:p>
            <a:pPr marL="0" lvl="1"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Continue to revise and implement a tracker that fits the needs of this population and to create a more in-depth tracker for the ability to “see” inside and outside. Also, to determine if written form is more applicable then mobile. </a:t>
            </a:r>
          </a:p>
        </p:txBody>
      </p:sp>
    </p:spTree>
    <p:extLst>
      <p:ext uri="{BB962C8B-B14F-4D97-AF65-F5344CB8AC3E}">
        <p14:creationId xmlns:p14="http://schemas.microsoft.com/office/powerpoint/2010/main" val="174615719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6" name="Rectangle 55">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B719B8-BB36-CFCA-2103-36DE752D9E0A}"/>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vert="horz" lIns="91440" tIns="45720" rIns="91440" bIns="45720" rtlCol="0" anchor="ctr">
            <a:normAutofit/>
          </a:bodyPr>
          <a:lstStyle/>
          <a:p>
            <a:pPr algn="ctr"/>
            <a:r>
              <a:rPr lang="en-US" sz="3600" kern="1200" dirty="0">
                <a:solidFill>
                  <a:srgbClr val="3F3F3F"/>
                </a:solidFill>
                <a:latin typeface="+mj-lt"/>
                <a:ea typeface="+mj-ea"/>
                <a:cs typeface="+mj-cs"/>
              </a:rPr>
              <a:t>Application for an Advanced </a:t>
            </a:r>
            <a:r>
              <a:rPr lang="en-US" sz="3600" dirty="0">
                <a:solidFill>
                  <a:srgbClr val="3F3F3F"/>
                </a:solidFill>
              </a:rPr>
              <a:t>P</a:t>
            </a:r>
            <a:r>
              <a:rPr lang="en-US" sz="3600" kern="1200" dirty="0">
                <a:solidFill>
                  <a:srgbClr val="3F3F3F"/>
                </a:solidFill>
                <a:latin typeface="+mj-lt"/>
                <a:ea typeface="+mj-ea"/>
                <a:cs typeface="+mj-cs"/>
              </a:rPr>
              <a:t>ractice </a:t>
            </a:r>
            <a:r>
              <a:rPr lang="en-US" sz="3600" dirty="0">
                <a:solidFill>
                  <a:srgbClr val="3F3F3F"/>
                </a:solidFill>
              </a:rPr>
              <a:t>N</a:t>
            </a:r>
            <a:r>
              <a:rPr lang="en-US" sz="3600" kern="1200" dirty="0">
                <a:solidFill>
                  <a:srgbClr val="3F3F3F"/>
                </a:solidFill>
                <a:latin typeface="+mj-lt"/>
                <a:ea typeface="+mj-ea"/>
                <a:cs typeface="+mj-cs"/>
              </a:rPr>
              <a:t>urse in VMHC</a:t>
            </a:r>
            <a:endParaRPr lang="en-US" sz="3600" i="1" kern="1200" dirty="0">
              <a:solidFill>
                <a:srgbClr val="3F3F3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CC885680-BB6C-A6D5-2C2C-12DD40497DAC}"/>
              </a:ext>
            </a:extLst>
          </p:cNvPr>
          <p:cNvGraphicFramePr>
            <a:graphicFrameLocks noGrp="1"/>
          </p:cNvGraphicFramePr>
          <p:nvPr>
            <p:ph idx="1"/>
            <p:extLst>
              <p:ext uri="{D42A27DB-BD31-4B8C-83A1-F6EECF244321}">
                <p14:modId xmlns:p14="http://schemas.microsoft.com/office/powerpoint/2010/main" val="4217560903"/>
              </p:ext>
            </p:extLst>
          </p:nvPr>
        </p:nvGraphicFramePr>
        <p:xfrm>
          <a:off x="1476915" y="2888250"/>
          <a:ext cx="4297351" cy="2959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7" name="Straight Connector 57">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39BDFB9-E078-D1A0-17E8-2B63D05B5C0D}"/>
              </a:ext>
            </a:extLst>
          </p:cNvPr>
          <p:cNvSpPr txBox="1"/>
          <p:nvPr/>
        </p:nvSpPr>
        <p:spPr>
          <a:xfrm>
            <a:off x="6417731" y="2888250"/>
            <a:ext cx="4292594" cy="2959778"/>
          </a:xfrm>
          <a:prstGeom prst="rect">
            <a:avLst/>
          </a:prstGeom>
        </p:spPr>
        <p:txBody>
          <a:bodyPr vert="horz" lIns="91440" tIns="45720" rIns="91440" bIns="45720" rtlCol="0" anchor="t">
            <a:normAutofit/>
          </a:bodyPr>
          <a:lstStyle/>
          <a:p>
            <a:pPr lvl="2" indent="-228600">
              <a:lnSpc>
                <a:spcPct val="90000"/>
              </a:lnSpc>
              <a:spcAft>
                <a:spcPts val="600"/>
              </a:spcAft>
              <a:buFont typeface="Arial" panose="020B0604020202020204" pitchFamily="34" charset="0"/>
              <a:buChar char="•"/>
            </a:pPr>
            <a:r>
              <a:rPr lang="en-US" sz="1600" i="1"/>
              <a:t>Transition written tracker to a mobile type application (app)?</a:t>
            </a:r>
          </a:p>
          <a:p>
            <a:pPr lvl="3" indent="-228600">
              <a:lnSpc>
                <a:spcPct val="90000"/>
              </a:lnSpc>
              <a:spcAft>
                <a:spcPts val="600"/>
              </a:spcAft>
              <a:buFont typeface="Arial" panose="020B0604020202020204" pitchFamily="34" charset="0"/>
              <a:buChar char="•"/>
            </a:pPr>
            <a:r>
              <a:rPr lang="en-US" sz="1600" i="1"/>
              <a:t>Would this allow for ease of transfer to computers for memory?</a:t>
            </a:r>
          </a:p>
          <a:p>
            <a:pPr lvl="2" indent="-228600">
              <a:lnSpc>
                <a:spcPct val="90000"/>
              </a:lnSpc>
              <a:spcAft>
                <a:spcPts val="600"/>
              </a:spcAft>
              <a:buFont typeface="Arial" panose="020B0604020202020204" pitchFamily="34" charset="0"/>
              <a:buChar char="•"/>
            </a:pPr>
            <a:r>
              <a:rPr lang="en-US" sz="1600"/>
              <a:t>SOF service members would be able to benefit from this app because it will give them real-time access and structured organization to help start tracking incidents and injuries they receive, especially while in trainings and on deployment. </a:t>
            </a:r>
          </a:p>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246778347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9CD3E-5E33-4EB5-A2CE-C636605E633F}"/>
              </a:ext>
            </a:extLst>
          </p:cNvPr>
          <p:cNvSpPr>
            <a:spLocks noGrp="1"/>
          </p:cNvSpPr>
          <p:nvPr>
            <p:ph type="title"/>
          </p:nvPr>
        </p:nvSpPr>
        <p:spPr>
          <a:xfrm>
            <a:off x="641776" y="637523"/>
            <a:ext cx="3941121" cy="1386733"/>
          </a:xfrm>
        </p:spPr>
        <p:txBody>
          <a:bodyPr>
            <a:normAutofit/>
          </a:bodyPr>
          <a:lstStyle/>
          <a:p>
            <a:r>
              <a:rPr lang="en-US" sz="3600">
                <a:solidFill>
                  <a:srgbClr val="FFFFFF"/>
                </a:solidFill>
              </a:rPr>
              <a:t>App tracker Materials and data</a:t>
            </a:r>
          </a:p>
        </p:txBody>
      </p:sp>
      <p:pic>
        <p:nvPicPr>
          <p:cNvPr id="4" name="Picture 3">
            <a:extLst>
              <a:ext uri="{FF2B5EF4-FFF2-40B4-BE49-F238E27FC236}">
                <a16:creationId xmlns:a16="http://schemas.microsoft.com/office/drawing/2014/main" id="{9476CB4A-7134-45CC-AC85-41B4757D2CF4}"/>
              </a:ext>
            </a:extLst>
          </p:cNvPr>
          <p:cNvPicPr>
            <a:picLocks noChangeAspect="1"/>
          </p:cNvPicPr>
          <p:nvPr/>
        </p:nvPicPr>
        <p:blipFill>
          <a:blip r:embed="rId3"/>
          <a:stretch>
            <a:fillRect/>
          </a:stretch>
        </p:blipFill>
        <p:spPr>
          <a:xfrm>
            <a:off x="5288382" y="540875"/>
            <a:ext cx="4035451" cy="1347906"/>
          </a:xfrm>
          <a:prstGeom prst="rect">
            <a:avLst/>
          </a:prstGeom>
        </p:spPr>
      </p:pic>
      <p:pic>
        <p:nvPicPr>
          <p:cNvPr id="6" name="Graphic 5" descr="Tools icon">
            <a:extLst>
              <a:ext uri="{FF2B5EF4-FFF2-40B4-BE49-F238E27FC236}">
                <a16:creationId xmlns:a16="http://schemas.microsoft.com/office/drawing/2014/main" id="{A0524D64-7C99-4DD6-A26E-C33BE01EC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5007" y="333327"/>
            <a:ext cx="1882162" cy="1882162"/>
          </a:xfrm>
          <a:prstGeom prst="rect">
            <a:avLst/>
          </a:prstGeom>
        </p:spPr>
      </p:pic>
      <p:pic>
        <p:nvPicPr>
          <p:cNvPr id="7" name="Picture 6">
            <a:extLst>
              <a:ext uri="{FF2B5EF4-FFF2-40B4-BE49-F238E27FC236}">
                <a16:creationId xmlns:a16="http://schemas.microsoft.com/office/drawing/2014/main" id="{6BA7CE6F-B0F8-42D8-A65B-9105218C56D1}"/>
              </a:ext>
            </a:extLst>
          </p:cNvPr>
          <p:cNvPicPr>
            <a:picLocks noChangeAspect="1"/>
          </p:cNvPicPr>
          <p:nvPr/>
        </p:nvPicPr>
        <p:blipFill>
          <a:blip r:embed="rId6"/>
          <a:stretch>
            <a:fillRect/>
          </a:stretch>
        </p:blipFill>
        <p:spPr>
          <a:xfrm>
            <a:off x="440272" y="3603582"/>
            <a:ext cx="4114800" cy="1964816"/>
          </a:xfrm>
          <a:prstGeom prst="rect">
            <a:avLst/>
          </a:prstGeom>
        </p:spPr>
      </p:pic>
      <p:sp>
        <p:nvSpPr>
          <p:cNvPr id="42" name="Rectangle 41">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C0199F-A274-44C6-BF37-784A855E6EEA}"/>
              </a:ext>
            </a:extLst>
          </p:cNvPr>
          <p:cNvSpPr>
            <a:spLocks noGrp="1"/>
          </p:cNvSpPr>
          <p:nvPr>
            <p:ph idx="1"/>
          </p:nvPr>
        </p:nvSpPr>
        <p:spPr>
          <a:xfrm>
            <a:off x="5262159" y="2758930"/>
            <a:ext cx="3944010" cy="3455091"/>
          </a:xfrm>
        </p:spPr>
        <p:txBody>
          <a:bodyPr anchor="ctr">
            <a:normAutofit/>
          </a:bodyPr>
          <a:lstStyle/>
          <a:p>
            <a:pPr marL="0" lvl="0" indent="0" algn="ctr">
              <a:buNone/>
            </a:pPr>
            <a:r>
              <a:rPr lang="en-US" sz="1400" dirty="0">
                <a:solidFill>
                  <a:srgbClr val="FFFFFF"/>
                </a:solidFill>
                <a:latin typeface="Times New Roman" panose="02020603050405020304" pitchFamily="18" charset="0"/>
                <a:cs typeface="Times New Roman" panose="02020603050405020304" pitchFamily="18" charset="0"/>
              </a:rPr>
              <a:t>Needs to create app for creating</a:t>
            </a:r>
          </a:p>
          <a:p>
            <a:r>
              <a:rPr lang="en-US" sz="1400" dirty="0">
                <a:solidFill>
                  <a:srgbClr val="FFFFFF"/>
                </a:solidFill>
                <a:latin typeface="Times New Roman" panose="02020603050405020304" pitchFamily="18" charset="0"/>
                <a:cs typeface="Times New Roman" panose="02020603050405020304" pitchFamily="18" charset="0"/>
              </a:rPr>
              <a:t>Mobile device with ability to document, even offline and with or without Wi-Fi capability. </a:t>
            </a:r>
          </a:p>
          <a:p>
            <a:r>
              <a:rPr lang="en-US" sz="1400" dirty="0">
                <a:solidFill>
                  <a:srgbClr val="FFFFFF"/>
                </a:solidFill>
                <a:latin typeface="Times New Roman" panose="02020603050405020304" pitchFamily="18" charset="0"/>
                <a:cs typeface="Times New Roman" panose="02020603050405020304" pitchFamily="18" charset="0"/>
              </a:rPr>
              <a:t>Ability to show a 3d human body anteriorly/posteriorly and externally/internally. </a:t>
            </a:r>
          </a:p>
          <a:p>
            <a:r>
              <a:rPr lang="en-US" sz="1400" dirty="0">
                <a:solidFill>
                  <a:srgbClr val="FFFFFF"/>
                </a:solidFill>
                <a:latin typeface="Times New Roman" panose="02020603050405020304" pitchFamily="18" charset="0"/>
                <a:cs typeface="Times New Roman" panose="02020603050405020304" pitchFamily="18" charset="0"/>
              </a:rPr>
              <a:t>Show the body parts, front or back, and if it was superficial, skin deep or possibly internal. </a:t>
            </a:r>
          </a:p>
          <a:p>
            <a:r>
              <a:rPr lang="en-US" sz="1400" dirty="0">
                <a:solidFill>
                  <a:srgbClr val="FFFFFF"/>
                </a:solidFill>
                <a:latin typeface="Times New Roman" panose="02020603050405020304" pitchFamily="18" charset="0"/>
                <a:cs typeface="Times New Roman" panose="02020603050405020304" pitchFamily="18" charset="0"/>
              </a:rPr>
              <a:t>Ability to select phrases/specific word (i.e., body part/area of concern) and then have drop down options to what they are reporting. </a:t>
            </a:r>
          </a:p>
          <a:p>
            <a:r>
              <a:rPr lang="en-US" sz="1400" dirty="0">
                <a:solidFill>
                  <a:srgbClr val="FFFFFF"/>
                </a:solidFill>
                <a:latin typeface="Times New Roman" panose="02020603050405020304" pitchFamily="18" charset="0"/>
                <a:cs typeface="Times New Roman" panose="02020603050405020304" pitchFamily="18" charset="0"/>
              </a:rPr>
              <a:t>Need specific info and side effects for full body related to burns, blasts, GSW, vehicle accidents, hazmat exposure, etc. </a:t>
            </a:r>
          </a:p>
        </p:txBody>
      </p:sp>
      <p:pic>
        <p:nvPicPr>
          <p:cNvPr id="8" name="Picture 7">
            <a:extLst>
              <a:ext uri="{FF2B5EF4-FFF2-40B4-BE49-F238E27FC236}">
                <a16:creationId xmlns:a16="http://schemas.microsoft.com/office/drawing/2014/main" id="{0C409D7E-8451-4050-92CB-6A8EA1D21FAE}"/>
              </a:ext>
            </a:extLst>
          </p:cNvPr>
          <p:cNvPicPr>
            <a:picLocks noChangeAspect="1"/>
          </p:cNvPicPr>
          <p:nvPr/>
        </p:nvPicPr>
        <p:blipFill>
          <a:blip r:embed="rId7"/>
          <a:stretch>
            <a:fillRect/>
          </a:stretch>
        </p:blipFill>
        <p:spPr>
          <a:xfrm>
            <a:off x="9823410" y="2683192"/>
            <a:ext cx="2045361" cy="1534020"/>
          </a:xfrm>
          <a:prstGeom prst="rect">
            <a:avLst/>
          </a:prstGeom>
        </p:spPr>
      </p:pic>
      <p:pic>
        <p:nvPicPr>
          <p:cNvPr id="5" name="Picture 4">
            <a:extLst>
              <a:ext uri="{FF2B5EF4-FFF2-40B4-BE49-F238E27FC236}">
                <a16:creationId xmlns:a16="http://schemas.microsoft.com/office/drawing/2014/main" id="{8A0F5D9B-CCC6-4916-94F7-85488971D13B}"/>
              </a:ext>
            </a:extLst>
          </p:cNvPr>
          <p:cNvPicPr>
            <a:picLocks noChangeAspect="1"/>
          </p:cNvPicPr>
          <p:nvPr/>
        </p:nvPicPr>
        <p:blipFill>
          <a:blip r:embed="rId8"/>
          <a:stretch>
            <a:fillRect/>
          </a:stretch>
        </p:blipFill>
        <p:spPr>
          <a:xfrm>
            <a:off x="9823408" y="4836681"/>
            <a:ext cx="2045362" cy="1534021"/>
          </a:xfrm>
          <a:prstGeom prst="rect">
            <a:avLst/>
          </a:prstGeom>
        </p:spPr>
      </p:pic>
    </p:spTree>
    <p:extLst>
      <p:ext uri="{BB962C8B-B14F-4D97-AF65-F5344CB8AC3E}">
        <p14:creationId xmlns:p14="http://schemas.microsoft.com/office/powerpoint/2010/main" val="3403470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39384-91D8-4365-9C34-3FCF89165D9D}"/>
              </a:ext>
            </a:extLst>
          </p:cNvPr>
          <p:cNvPicPr>
            <a:picLocks noChangeAspect="1"/>
          </p:cNvPicPr>
          <p:nvPr/>
        </p:nvPicPr>
        <p:blipFill rotWithShape="1">
          <a:blip r:embed="rId2">
            <a:alphaModFix amt="35000"/>
          </a:blip>
          <a:srcRect t="7937" b="17085"/>
          <a:stretch/>
        </p:blipFill>
        <p:spPr>
          <a:xfrm>
            <a:off x="20" y="1021"/>
            <a:ext cx="12191980" cy="6855958"/>
          </a:xfrm>
          <a:prstGeom prst="rect">
            <a:avLst/>
          </a:prstGeom>
        </p:spPr>
      </p:pic>
      <p:sp>
        <p:nvSpPr>
          <p:cNvPr id="17" name="Oval 1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650AA2-5D3B-433C-92B3-7572226AF244}"/>
              </a:ext>
            </a:extLst>
          </p:cNvPr>
          <p:cNvPicPr>
            <a:picLocks noChangeAspect="1"/>
          </p:cNvPicPr>
          <p:nvPr/>
        </p:nvPicPr>
        <p:blipFill rotWithShape="1">
          <a:blip r:embed="rId3"/>
          <a:srcRect r="-2" b="-2"/>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 name="TextBox 3">
            <a:extLst>
              <a:ext uri="{FF2B5EF4-FFF2-40B4-BE49-F238E27FC236}">
                <a16:creationId xmlns:a16="http://schemas.microsoft.com/office/drawing/2014/main" id="{7A720597-4B2C-4FDA-A186-4C458668AF85}"/>
              </a:ext>
            </a:extLst>
          </p:cNvPr>
          <p:cNvSpPr txBox="1"/>
          <p:nvPr/>
        </p:nvSpPr>
        <p:spPr>
          <a:xfrm>
            <a:off x="805543" y="2871982"/>
            <a:ext cx="4558309"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a:t>Option to fill in as much as they want or as little as they want with the opportunity to take notes, possibly immediately following the injury/incident. </a:t>
            </a:r>
          </a:p>
          <a:p>
            <a:pPr indent="-228600">
              <a:lnSpc>
                <a:spcPct val="90000"/>
              </a:lnSpc>
              <a:spcAft>
                <a:spcPts val="600"/>
              </a:spcAft>
              <a:buFont typeface="Arial" panose="020B0604020202020204" pitchFamily="34" charset="0"/>
              <a:buChar char="•"/>
            </a:pPr>
            <a:r>
              <a:rPr lang="en-US" sz="1500"/>
              <a:t>Ability to add to this documentation later.</a:t>
            </a:r>
          </a:p>
          <a:p>
            <a:pPr indent="-228600">
              <a:lnSpc>
                <a:spcPct val="90000"/>
              </a:lnSpc>
              <a:spcAft>
                <a:spcPts val="600"/>
              </a:spcAft>
              <a:buFont typeface="Arial" panose="020B0604020202020204" pitchFamily="34" charset="0"/>
              <a:buChar char="•"/>
            </a:pPr>
            <a:r>
              <a:rPr lang="en-US" sz="1500"/>
              <a:t>Formatted to military time with codes only understood through military personnel. </a:t>
            </a:r>
          </a:p>
          <a:p>
            <a:pPr indent="-228600">
              <a:lnSpc>
                <a:spcPct val="90000"/>
              </a:lnSpc>
              <a:spcAft>
                <a:spcPts val="600"/>
              </a:spcAft>
              <a:buFont typeface="Arial" panose="020B0604020202020204" pitchFamily="34" charset="0"/>
              <a:buChar char="•"/>
            </a:pPr>
            <a:r>
              <a:rPr lang="en-US" sz="1500"/>
              <a:t>Utilize it for possibly tracking sleep hygiene, medication management, etc. </a:t>
            </a:r>
          </a:p>
          <a:p>
            <a:pPr indent="-228600">
              <a:lnSpc>
                <a:spcPct val="90000"/>
              </a:lnSpc>
              <a:spcAft>
                <a:spcPts val="600"/>
              </a:spcAft>
              <a:buFont typeface="Arial" panose="020B0604020202020204" pitchFamily="34" charset="0"/>
              <a:buChar char="•"/>
            </a:pPr>
            <a:r>
              <a:rPr lang="en-US" sz="1500"/>
              <a:t>Could possibly be linked to their smart watches, transferred to secure email or military medical commands. </a:t>
            </a:r>
          </a:p>
          <a:p>
            <a:pPr indent="-228600">
              <a:lnSpc>
                <a:spcPct val="90000"/>
              </a:lnSpc>
              <a:spcAft>
                <a:spcPts val="600"/>
              </a:spcAft>
              <a:buFont typeface="Arial" panose="020B0604020202020204" pitchFamily="34" charset="0"/>
              <a:buChar char="•"/>
            </a:pPr>
            <a:r>
              <a:rPr lang="en-US" sz="1500"/>
              <a:t>Add “legacy contact” to allow for specific person to access on behalf of the individual</a:t>
            </a:r>
          </a:p>
        </p:txBody>
      </p:sp>
      <p:sp>
        <p:nvSpPr>
          <p:cNvPr id="19" name="Freeform: Shape 13">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1EB4F29-F131-4BA0-9329-5EFECB59ADD2}"/>
              </a:ext>
            </a:extLst>
          </p:cNvPr>
          <p:cNvPicPr>
            <a:picLocks noChangeAspect="1"/>
          </p:cNvPicPr>
          <p:nvPr/>
        </p:nvPicPr>
        <p:blipFill rotWithShape="1">
          <a:blip r:embed="rId4"/>
          <a:srcRect l="29995" r="2080"/>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31E773C8-A3C4-4BFF-B59E-B46F75ED0063}"/>
              </a:ext>
            </a:extLst>
          </p:cNvPr>
          <p:cNvPicPr>
            <a:picLocks noChangeAspect="1"/>
          </p:cNvPicPr>
          <p:nvPr/>
        </p:nvPicPr>
        <p:blipFill rotWithShape="1">
          <a:blip r:embed="rId5"/>
          <a:srcRect r="1056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8" name="Freeform: Shape 1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4B549E1-19DC-4A35-B1AA-A1D2AAAE8930}"/>
              </a:ext>
            </a:extLst>
          </p:cNvPr>
          <p:cNvPicPr>
            <a:picLocks noChangeAspect="1"/>
          </p:cNvPicPr>
          <p:nvPr/>
        </p:nvPicPr>
        <p:blipFill rotWithShape="1">
          <a:blip r:embed="rId6"/>
          <a:srcRect t="8298" r="3" b="9797"/>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8975520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3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9CD3E-5E33-4EB5-A2CE-C636605E633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400" kern="1200">
                <a:solidFill>
                  <a:srgbClr val="FFFFFF"/>
                </a:solidFill>
                <a:latin typeface="+mj-lt"/>
                <a:ea typeface="+mj-ea"/>
                <a:cs typeface="+mj-cs"/>
              </a:rPr>
              <a:t>Continued tracker Materials and data</a:t>
            </a:r>
          </a:p>
        </p:txBody>
      </p:sp>
      <p:pic>
        <p:nvPicPr>
          <p:cNvPr id="12" name="Picture 11">
            <a:extLst>
              <a:ext uri="{FF2B5EF4-FFF2-40B4-BE49-F238E27FC236}">
                <a16:creationId xmlns:a16="http://schemas.microsoft.com/office/drawing/2014/main" id="{0B5552B9-C39F-41A1-B101-2F4FF876A06B}"/>
              </a:ext>
            </a:extLst>
          </p:cNvPr>
          <p:cNvPicPr>
            <a:picLocks noChangeAspect="1"/>
          </p:cNvPicPr>
          <p:nvPr/>
        </p:nvPicPr>
        <p:blipFill rotWithShape="1">
          <a:blip r:embed="rId3"/>
          <a:srcRect l="5095"/>
          <a:stretch/>
        </p:blipFill>
        <p:spPr>
          <a:xfrm>
            <a:off x="317636" y="336653"/>
            <a:ext cx="3797570" cy="1980713"/>
          </a:xfrm>
          <a:prstGeom prst="rect">
            <a:avLst/>
          </a:prstGeom>
        </p:spPr>
      </p:pic>
      <p:pic>
        <p:nvPicPr>
          <p:cNvPr id="6" name="Graphic 5" descr="Tools icon">
            <a:extLst>
              <a:ext uri="{FF2B5EF4-FFF2-40B4-BE49-F238E27FC236}">
                <a16:creationId xmlns:a16="http://schemas.microsoft.com/office/drawing/2014/main" id="{A0524D64-7C99-4DD6-A26E-C33BE01EC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112" y="2422097"/>
            <a:ext cx="2013804" cy="2013804"/>
          </a:xfrm>
          <a:prstGeom prst="rect">
            <a:avLst/>
          </a:prstGeom>
        </p:spPr>
      </p:pic>
      <p:pic>
        <p:nvPicPr>
          <p:cNvPr id="10" name="Picture 9">
            <a:extLst>
              <a:ext uri="{FF2B5EF4-FFF2-40B4-BE49-F238E27FC236}">
                <a16:creationId xmlns:a16="http://schemas.microsoft.com/office/drawing/2014/main" id="{44090A05-22DD-4214-8A14-B388FDDF7972}"/>
              </a:ext>
            </a:extLst>
          </p:cNvPr>
          <p:cNvPicPr>
            <a:picLocks noChangeAspect="1"/>
          </p:cNvPicPr>
          <p:nvPr/>
        </p:nvPicPr>
        <p:blipFill>
          <a:blip r:embed="rId6"/>
          <a:stretch>
            <a:fillRect/>
          </a:stretch>
        </p:blipFill>
        <p:spPr>
          <a:xfrm>
            <a:off x="4727131" y="321732"/>
            <a:ext cx="2744307" cy="4111323"/>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C6CA66D2-DF44-481E-BD63-468676882C46}"/>
              </a:ext>
            </a:extLst>
          </p:cNvPr>
          <p:cNvPicPr>
            <a:picLocks noChangeAspect="1"/>
          </p:cNvPicPr>
          <p:nvPr/>
        </p:nvPicPr>
        <p:blipFill>
          <a:blip r:embed="rId7"/>
          <a:stretch>
            <a:fillRect/>
          </a:stretch>
        </p:blipFill>
        <p:spPr>
          <a:xfrm>
            <a:off x="8520510" y="321733"/>
            <a:ext cx="2929316" cy="4111321"/>
          </a:xfrm>
          <a:prstGeom prst="rect">
            <a:avLst/>
          </a:prstGeom>
        </p:spPr>
      </p:pic>
      <p:cxnSp>
        <p:nvCxnSpPr>
          <p:cNvPr id="41" name="Straight Connector 4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AD75F0-E6ED-453C-90EA-B7C136891375}"/>
              </a:ext>
            </a:extLst>
          </p:cNvPr>
          <p:cNvPicPr>
            <a:picLocks noChangeAspect="1"/>
          </p:cNvPicPr>
          <p:nvPr/>
        </p:nvPicPr>
        <p:blipFill>
          <a:blip r:embed="rId8"/>
          <a:stretch>
            <a:fillRect/>
          </a:stretch>
        </p:blipFill>
        <p:spPr>
          <a:xfrm>
            <a:off x="874647" y="4525715"/>
            <a:ext cx="2680734" cy="201055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93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9CCE-46C7-31E0-F56F-3D2890101BF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endParaRPr lang="en-US" dirty="0"/>
          </a:p>
        </p:txBody>
      </p:sp>
      <p:sp>
        <p:nvSpPr>
          <p:cNvPr id="3" name="Content Placeholder 2">
            <a:extLst>
              <a:ext uri="{FF2B5EF4-FFF2-40B4-BE49-F238E27FC236}">
                <a16:creationId xmlns:a16="http://schemas.microsoft.com/office/drawing/2014/main" id="{FFE7C044-5A6D-8E57-E361-64FE1D6E4941}"/>
              </a:ext>
            </a:extLst>
          </p:cNvPr>
          <p:cNvSpPr>
            <a:spLocks noGrp="1"/>
          </p:cNvSpPr>
          <p:nvPr>
            <p:ph idx="1"/>
          </p:nvPr>
        </p:nvSpPr>
        <p:spPr>
          <a:xfrm>
            <a:off x="838200" y="1825625"/>
            <a:ext cx="10515600" cy="4667250"/>
          </a:xfrm>
        </p:spPr>
        <p:txBody>
          <a:bodyPr>
            <a:normAutofit fontScale="92500" lnSpcReduction="10000"/>
          </a:bodyPr>
          <a:lstStyle/>
          <a:p>
            <a:r>
              <a:rPr lang="en-US" sz="1600" dirty="0" err="1">
                <a:effectLst/>
                <a:latin typeface="Times New Roman" panose="02020603050405020304" pitchFamily="18" charset="0"/>
                <a:cs typeface="Times New Roman" panose="02020603050405020304" pitchFamily="18" charset="0"/>
              </a:rPr>
              <a:t>Betthauser</a:t>
            </a:r>
            <a:r>
              <a:rPr lang="en-US" sz="1600" dirty="0">
                <a:effectLst/>
                <a:latin typeface="Times New Roman" panose="02020603050405020304" pitchFamily="18" charset="0"/>
                <a:cs typeface="Times New Roman" panose="02020603050405020304" pitchFamily="18" charset="0"/>
              </a:rPr>
              <a:t>, L. M., Bahraini, N., </a:t>
            </a:r>
            <a:r>
              <a:rPr lang="en-US" sz="1600" dirty="0" err="1">
                <a:effectLst/>
                <a:latin typeface="Times New Roman" panose="02020603050405020304" pitchFamily="18" charset="0"/>
                <a:cs typeface="Times New Roman" panose="02020603050405020304" pitchFamily="18" charset="0"/>
              </a:rPr>
              <a:t>Krengel</a:t>
            </a:r>
            <a:r>
              <a:rPr lang="en-US" sz="1600" dirty="0">
                <a:effectLst/>
                <a:latin typeface="Times New Roman" panose="02020603050405020304" pitchFamily="18" charset="0"/>
                <a:cs typeface="Times New Roman" panose="02020603050405020304" pitchFamily="18" charset="0"/>
              </a:rPr>
              <a:t>, M. H., &amp; Brenner, L. A. (2012a). Self-report measures to identify post traumatic 	stress disorder and/or mild traumatic brain injury and associated symptoms in military veterans of Operation 	Enduring Freedom (</a:t>
            </a:r>
            <a:r>
              <a:rPr lang="en-US" sz="1600" dirty="0">
                <a:latin typeface="Times New Roman" panose="02020603050405020304" pitchFamily="18" charset="0"/>
                <a:cs typeface="Times New Roman" panose="02020603050405020304" pitchFamily="18" charset="0"/>
              </a:rPr>
              <a:t>OEF</a:t>
            </a:r>
            <a:r>
              <a:rPr lang="en-US" sz="1600" dirty="0">
                <a:effectLst/>
                <a:latin typeface="Times New Roman" panose="02020603050405020304" pitchFamily="18" charset="0"/>
                <a:cs typeface="Times New Roman" panose="02020603050405020304" pitchFamily="18" charset="0"/>
              </a:rPr>
              <a:t>)/operation </a:t>
            </a:r>
            <a:r>
              <a:rPr lang="en-US" sz="1600" dirty="0" err="1">
                <a:effectLst/>
                <a:latin typeface="Times New Roman" panose="02020603050405020304" pitchFamily="18" charset="0"/>
                <a:cs typeface="Times New Roman" panose="02020603050405020304" pitchFamily="18" charset="0"/>
              </a:rPr>
              <a:t>iraqi</a:t>
            </a:r>
            <a:r>
              <a:rPr lang="en-US" sz="1600" dirty="0">
                <a:effectLst/>
                <a:latin typeface="Times New Roman" panose="02020603050405020304" pitchFamily="18" charset="0"/>
                <a:cs typeface="Times New Roman" panose="02020603050405020304" pitchFamily="18" charset="0"/>
              </a:rPr>
              <a:t> freedom (OIF).  </a:t>
            </a:r>
            <a:r>
              <a:rPr lang="en-US" sz="1600" i="1" dirty="0">
                <a:effectLst/>
                <a:latin typeface="Times New Roman" panose="02020603050405020304" pitchFamily="18" charset="0"/>
                <a:cs typeface="Times New Roman" panose="02020603050405020304" pitchFamily="18" charset="0"/>
              </a:rPr>
              <a:t>Neuropsychology Review</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22</a:t>
            </a:r>
            <a:r>
              <a:rPr lang="en-US" sz="1600" dirty="0">
                <a:effectLst/>
                <a:latin typeface="Times New Roman" panose="02020603050405020304" pitchFamily="18" charset="0"/>
                <a:cs typeface="Times New Roman" panose="02020603050405020304" pitchFamily="18" charset="0"/>
              </a:rPr>
              <a:t>(1), 35–53. 	</a:t>
            </a:r>
            <a:r>
              <a:rPr lang="en-US" sz="1600" dirty="0">
                <a:latin typeface="Times New Roman" panose="02020603050405020304" pitchFamily="18" charset="0"/>
                <a:cs typeface="Times New Roman" panose="02020603050405020304" pitchFamily="18" charset="0"/>
                <a:hlinkClick r:id="rId2"/>
              </a:rPr>
              <a:t>https://doi.org/10.1007/s11065-</a:t>
            </a:r>
            <a:r>
              <a:rPr lang="en-US" sz="1600" dirty="0">
                <a:effectLst/>
                <a:latin typeface="Times New Roman" panose="02020603050405020304" pitchFamily="18" charset="0"/>
                <a:cs typeface="Times New Roman" panose="02020603050405020304" pitchFamily="18" charset="0"/>
                <a:hlinkClick r:id="rId2"/>
              </a:rPr>
              <a:t>012-9191-4</a:t>
            </a:r>
            <a:r>
              <a:rPr lang="en-US" sz="1600" dirty="0">
                <a:effectLst/>
                <a:latin typeface="Times New Roman" panose="02020603050405020304" pitchFamily="18" charset="0"/>
                <a:cs typeface="Times New Roman" panose="02020603050405020304" pitchFamily="18" charset="0"/>
              </a:rPr>
              <a:t> </a:t>
            </a:r>
          </a:p>
          <a:p>
            <a:r>
              <a:rPr lang="en-US" sz="1600" dirty="0" err="1">
                <a:effectLst/>
                <a:latin typeface="Times New Roman" panose="02020603050405020304" pitchFamily="18" charset="0"/>
                <a:cs typeface="Times New Roman" panose="02020603050405020304" pitchFamily="18" charset="0"/>
              </a:rPr>
              <a:t>Blais</a:t>
            </a:r>
            <a:r>
              <a:rPr lang="en-US" sz="1600" dirty="0">
                <a:effectLst/>
                <a:latin typeface="Times New Roman" panose="02020603050405020304" pitchFamily="18" charset="0"/>
                <a:cs typeface="Times New Roman" panose="02020603050405020304" pitchFamily="18" charset="0"/>
              </a:rPr>
              <a:t>, R. K., Tirone, V., </a:t>
            </a:r>
            <a:r>
              <a:rPr lang="en-US" sz="1600" dirty="0" err="1">
                <a:effectLst/>
                <a:latin typeface="Times New Roman" panose="02020603050405020304" pitchFamily="18" charset="0"/>
                <a:cs typeface="Times New Roman" panose="02020603050405020304" pitchFamily="18" charset="0"/>
              </a:rPr>
              <a:t>Orlowska</a:t>
            </a:r>
            <a:r>
              <a:rPr lang="en-US" sz="1600" dirty="0">
                <a:effectLst/>
                <a:latin typeface="Times New Roman" panose="02020603050405020304" pitchFamily="18" charset="0"/>
                <a:cs typeface="Times New Roman" panose="02020603050405020304" pitchFamily="18" charset="0"/>
              </a:rPr>
              <a:t>, D., </a:t>
            </a:r>
            <a:r>
              <a:rPr lang="en-US" sz="1600" dirty="0" err="1">
                <a:effectLst/>
                <a:latin typeface="Times New Roman" panose="02020603050405020304" pitchFamily="18" charset="0"/>
                <a:cs typeface="Times New Roman" panose="02020603050405020304" pitchFamily="18" charset="0"/>
              </a:rPr>
              <a:t>Lofgreen</a:t>
            </a:r>
            <a:r>
              <a:rPr lang="en-US" sz="1600" dirty="0">
                <a:effectLst/>
                <a:latin typeface="Times New Roman" panose="02020603050405020304" pitchFamily="18" charset="0"/>
                <a:cs typeface="Times New Roman" panose="02020603050405020304" pitchFamily="18" charset="0"/>
              </a:rPr>
              <a:t>, A., Klassen, B., Held, P., Stevens, N., &amp; </a:t>
            </a:r>
            <a:r>
              <a:rPr lang="en-US" sz="1600" dirty="0" err="1">
                <a:effectLst/>
                <a:latin typeface="Times New Roman" panose="02020603050405020304" pitchFamily="18" charset="0"/>
                <a:cs typeface="Times New Roman" panose="02020603050405020304" pitchFamily="18" charset="0"/>
              </a:rPr>
              <a:t>Zalta</a:t>
            </a:r>
            <a:r>
              <a:rPr lang="en-US" sz="1600" dirty="0">
                <a:effectLst/>
                <a:latin typeface="Times New Roman" panose="02020603050405020304" pitchFamily="18" charset="0"/>
                <a:cs typeface="Times New Roman" panose="02020603050405020304" pitchFamily="18" charset="0"/>
              </a:rPr>
              <a:t>, A. K. (2021). Self-reported 	PTSD symptoms and social support in U.S. military service members and Veterans: A meta-analysis. </a:t>
            </a:r>
            <a:r>
              <a:rPr lang="en-US" sz="1600" i="1" dirty="0">
                <a:effectLst/>
                <a:latin typeface="Times New Roman" panose="02020603050405020304" pitchFamily="18" charset="0"/>
                <a:cs typeface="Times New Roman" panose="02020603050405020304" pitchFamily="18" charset="0"/>
              </a:rPr>
              <a:t>European 	Journal of </a:t>
            </a:r>
            <a:r>
              <a:rPr lang="en-US" sz="1600" i="1" dirty="0" err="1">
                <a:effectLst/>
                <a:latin typeface="Times New Roman" panose="02020603050405020304" pitchFamily="18" charset="0"/>
                <a:cs typeface="Times New Roman" panose="02020603050405020304" pitchFamily="18" charset="0"/>
              </a:rPr>
              <a:t>Psychotraumatology</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12</a:t>
            </a:r>
            <a:r>
              <a:rPr lang="en-US" sz="1600" dirty="0">
                <a:effectLst/>
                <a:latin typeface="Times New Roman" panose="02020603050405020304" pitchFamily="18" charset="0"/>
                <a:cs typeface="Times New Roman" panose="02020603050405020304" pitchFamily="18" charset="0"/>
              </a:rPr>
              <a:t>(1). </a:t>
            </a:r>
            <a:r>
              <a:rPr lang="en-US" sz="1600" dirty="0">
                <a:effectLst/>
                <a:latin typeface="Times New Roman" panose="02020603050405020304" pitchFamily="18" charset="0"/>
                <a:cs typeface="Times New Roman" panose="02020603050405020304" pitchFamily="18" charset="0"/>
                <a:hlinkClick r:id="rId3"/>
              </a:rPr>
              <a:t>https://doi.org/10.1080/20008198.2020.1851078</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Eskridge, S. L., Watrous, J. R., McCabe, C. T., </a:t>
            </a:r>
            <a:r>
              <a:rPr lang="en-US" sz="1600" dirty="0" err="1">
                <a:effectLst/>
                <a:latin typeface="Times New Roman" panose="02020603050405020304" pitchFamily="18" charset="0"/>
                <a:cs typeface="Times New Roman" panose="02020603050405020304" pitchFamily="18" charset="0"/>
              </a:rPr>
              <a:t>Clouser</a:t>
            </a:r>
            <a:r>
              <a:rPr lang="en-US" sz="1600" dirty="0">
                <a:effectLst/>
                <a:latin typeface="Times New Roman" panose="02020603050405020304" pitchFamily="18" charset="0"/>
                <a:cs typeface="Times New Roman" panose="02020603050405020304" pitchFamily="18" charset="0"/>
              </a:rPr>
              <a:t>, M. C., &amp; Galarneau, M. R. (2020). The relationship between self-	reported physical functioning, mental health, and quality of life in service members after combat-related lower 	extremity amputation. </a:t>
            </a:r>
            <a:r>
              <a:rPr lang="en-US" sz="1600" i="1" dirty="0">
                <a:effectLst/>
                <a:latin typeface="Times New Roman" panose="02020603050405020304" pitchFamily="18" charset="0"/>
                <a:cs typeface="Times New Roman" panose="02020603050405020304" pitchFamily="18" charset="0"/>
              </a:rPr>
              <a:t>Disability and Rehabilitation</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44</a:t>
            </a:r>
            <a:r>
              <a:rPr lang="en-US" sz="1600" dirty="0">
                <a:effectLst/>
                <a:latin typeface="Times New Roman" panose="02020603050405020304" pitchFamily="18" charset="0"/>
                <a:cs typeface="Times New Roman" panose="02020603050405020304" pitchFamily="18" charset="0"/>
              </a:rPr>
              <a:t>(13), 3189–3195. https://doi.org/10.1080/09638288.2020.1863481 </a:t>
            </a:r>
          </a:p>
          <a:p>
            <a:r>
              <a:rPr lang="en-US" sz="1600" dirty="0" err="1">
                <a:effectLst/>
                <a:latin typeface="Times New Roman" panose="02020603050405020304" pitchFamily="18" charset="0"/>
                <a:cs typeface="Times New Roman" panose="02020603050405020304" pitchFamily="18" charset="0"/>
              </a:rPr>
              <a:t>Frueh</a:t>
            </a:r>
            <a:r>
              <a:rPr lang="en-US" sz="1600" dirty="0">
                <a:effectLst/>
                <a:latin typeface="Times New Roman" panose="02020603050405020304" pitchFamily="18" charset="0"/>
                <a:cs typeface="Times New Roman" panose="02020603050405020304" pitchFamily="18" charset="0"/>
              </a:rPr>
              <a:t>, B. C., Madan, A., Fowler, J. C., </a:t>
            </a:r>
            <a:r>
              <a:rPr lang="en-US" sz="1600" dirty="0" err="1">
                <a:effectLst/>
                <a:latin typeface="Times New Roman" panose="02020603050405020304" pitchFamily="18" charset="0"/>
                <a:cs typeface="Times New Roman" panose="02020603050405020304" pitchFamily="18" charset="0"/>
              </a:rPr>
              <a:t>Stomberg</a:t>
            </a:r>
            <a:r>
              <a:rPr lang="en-US" sz="1600" dirty="0">
                <a:effectLst/>
                <a:latin typeface="Times New Roman" panose="02020603050405020304" pitchFamily="18" charset="0"/>
                <a:cs typeface="Times New Roman" panose="02020603050405020304" pitchFamily="18" charset="0"/>
              </a:rPr>
              <a:t>, S., Bradshaw, M., Kelly, K., 	Weinstein, B., Luttrell, M., Danner, S. G., &amp; 	</a:t>
            </a:r>
            <a:r>
              <a:rPr lang="en-US" sz="1600" dirty="0" err="1">
                <a:effectLst/>
                <a:latin typeface="Times New Roman" panose="02020603050405020304" pitchFamily="18" charset="0"/>
                <a:cs typeface="Times New Roman" panose="02020603050405020304" pitchFamily="18" charset="0"/>
              </a:rPr>
              <a:t>Beidel</a:t>
            </a:r>
            <a:r>
              <a:rPr lang="en-US" sz="1600" dirty="0">
                <a:effectLst/>
                <a:latin typeface="Times New Roman" panose="02020603050405020304" pitchFamily="18" charset="0"/>
                <a:cs typeface="Times New Roman" panose="02020603050405020304" pitchFamily="18" charset="0"/>
              </a:rPr>
              <a:t>, D. C. (2020). “Operator syndrome”: A unique constellation of medical and behavioral health-care needs of military 	special operation forces. International Journal of Psychiatry in Medicine, 55(4), 281–295. 	</a:t>
            </a:r>
            <a:r>
              <a:rPr lang="en-US" sz="1600" dirty="0">
                <a:effectLst/>
                <a:latin typeface="Times New Roman" panose="02020603050405020304" pitchFamily="18" charset="0"/>
                <a:cs typeface="Times New Roman" panose="02020603050405020304" pitchFamily="18" charset="0"/>
                <a:hlinkClick r:id="rId4"/>
              </a:rPr>
              <a:t>https://doiorg.proxy.hsl.ucdenver.edu/10.1177/0091217420906659</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Garcia, A., Kretzmer, T. S., Dams-O’Connor, K., Miles, S. R., </a:t>
            </a:r>
            <a:r>
              <a:rPr lang="en-US" sz="1600" dirty="0" err="1">
                <a:effectLst/>
                <a:latin typeface="Times New Roman" panose="02020603050405020304" pitchFamily="18" charset="0"/>
                <a:cs typeface="Times New Roman" panose="02020603050405020304" pitchFamily="18" charset="0"/>
              </a:rPr>
              <a:t>Bajor</a:t>
            </a:r>
            <a:r>
              <a:rPr lang="en-US" sz="1600" dirty="0">
                <a:effectLst/>
                <a:latin typeface="Times New Roman" panose="02020603050405020304" pitchFamily="18" charset="0"/>
                <a:cs typeface="Times New Roman" panose="02020603050405020304" pitchFamily="18" charset="0"/>
              </a:rPr>
              <a:t>, L., Tang, X., Belanger, H. G., Merritt, B. P., Eapen, B., 	McKenzie-Hartman, T., &amp; Silva, M. A. (2021). Health conditions among special operations forces versus Conventional 	Military Service members: A VA TBI model systems study. </a:t>
            </a:r>
            <a:r>
              <a:rPr lang="en-US" sz="1600" i="1" dirty="0">
                <a:effectLst/>
                <a:latin typeface="Times New Roman" panose="02020603050405020304" pitchFamily="18" charset="0"/>
                <a:cs typeface="Times New Roman" panose="02020603050405020304" pitchFamily="18" charset="0"/>
              </a:rPr>
              <a:t>Journal of Head Trauma Rehabilitation</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37</a:t>
            </a:r>
            <a:r>
              <a:rPr lang="en-US" sz="1600" dirty="0">
                <a:effectLst/>
                <a:latin typeface="Times New Roman" panose="02020603050405020304" pitchFamily="18" charset="0"/>
                <a:cs typeface="Times New Roman" panose="02020603050405020304" pitchFamily="18" charset="0"/>
              </a:rPr>
              <a:t>(4). 	</a:t>
            </a:r>
            <a:r>
              <a:rPr lang="en-US" sz="1600" dirty="0">
                <a:effectLst/>
                <a:latin typeface="Times New Roman" panose="02020603050405020304" pitchFamily="18" charset="0"/>
                <a:cs typeface="Times New Roman" panose="02020603050405020304" pitchFamily="18" charset="0"/>
                <a:hlinkClick r:id="rId5"/>
              </a:rPr>
              <a:t>https://doi.org/10.1097/htr.0000000000000737</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Hruby, A., Lieberman, H. R., &amp; Smith, T. J. (2020). Behavioral correlates of self-reported health status in US Active-Duty Military. 	</a:t>
            </a:r>
            <a:r>
              <a:rPr lang="en-US" sz="1600" i="1" dirty="0">
                <a:effectLst/>
                <a:latin typeface="Times New Roman" panose="02020603050405020304" pitchFamily="18" charset="0"/>
                <a:cs typeface="Times New Roman" panose="02020603050405020304" pitchFamily="18" charset="0"/>
              </a:rPr>
              <a:t>Preventive Medicine</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131</a:t>
            </a:r>
            <a:r>
              <a:rPr lang="en-US" sz="1600" dirty="0">
                <a:effectLst/>
                <a:latin typeface="Times New Roman" panose="02020603050405020304" pitchFamily="18" charset="0"/>
                <a:cs typeface="Times New Roman" panose="02020603050405020304" pitchFamily="18" charset="0"/>
              </a:rPr>
              <a:t>, 105930. </a:t>
            </a:r>
            <a:r>
              <a:rPr lang="en-US" sz="1600" dirty="0">
                <a:effectLst/>
                <a:latin typeface="Times New Roman" panose="02020603050405020304" pitchFamily="18" charset="0"/>
                <a:cs typeface="Times New Roman" panose="02020603050405020304" pitchFamily="18" charset="0"/>
                <a:hlinkClick r:id="rId6"/>
              </a:rPr>
              <a:t>https://doi.org/10.1016/j.ypmed.2019.105930</a:t>
            </a:r>
            <a:r>
              <a:rPr lang="en-US" sz="1600" dirty="0">
                <a:effectLst/>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96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E841-44E7-A719-801A-DB1FAD1D02B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 cont.</a:t>
            </a:r>
          </a:p>
        </p:txBody>
      </p:sp>
      <p:sp>
        <p:nvSpPr>
          <p:cNvPr id="3" name="Content Placeholder 2">
            <a:extLst>
              <a:ext uri="{FF2B5EF4-FFF2-40B4-BE49-F238E27FC236}">
                <a16:creationId xmlns:a16="http://schemas.microsoft.com/office/drawing/2014/main" id="{46ABB342-2922-31FA-DDC1-6ADA26ED419F}"/>
              </a:ext>
            </a:extLst>
          </p:cNvPr>
          <p:cNvSpPr>
            <a:spLocks noGrp="1"/>
          </p:cNvSpPr>
          <p:nvPr>
            <p:ph idx="1"/>
          </p:nvPr>
        </p:nvSpPr>
        <p:spPr>
          <a:xfrm>
            <a:off x="838200" y="1825625"/>
            <a:ext cx="10515600" cy="4667250"/>
          </a:xfrm>
        </p:spPr>
        <p:txBody>
          <a:bodyPr>
            <a:normAutofit fontScale="92500" lnSpcReduction="10000"/>
          </a:bodyPr>
          <a:lstStyle/>
          <a:p>
            <a:r>
              <a:rPr lang="en-US" sz="1600" dirty="0">
                <a:effectLst/>
                <a:latin typeface="Times New Roman" panose="02020603050405020304" pitchFamily="18" charset="0"/>
                <a:cs typeface="Times New Roman" panose="02020603050405020304" pitchFamily="18" charset="0"/>
              </a:rPr>
              <a:t>Jackson, C. E., Nordstrom, L., Fonda, J. R., Fortier, C. B., Milberg, W. P., &amp; McGlinchey, R. E. (2017). Reporting of symptoms 	associated with concussion by OEF/OIF/OND veterans: Comparison between research and clinical contexts. </a:t>
            </a:r>
            <a:r>
              <a:rPr lang="en-US" sz="1600" i="1" dirty="0">
                <a:effectLst/>
                <a:latin typeface="Times New Roman" panose="02020603050405020304" pitchFamily="18" charset="0"/>
                <a:cs typeface="Times New Roman" panose="02020603050405020304" pitchFamily="18" charset="0"/>
              </a:rPr>
              <a:t>Brain Injury</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31</a:t>
            </a:r>
            <a:r>
              <a:rPr lang="en-US" sz="1600" dirty="0">
                <a:effectLst/>
                <a:latin typeface="Times New Roman" panose="02020603050405020304" pitchFamily="18" charset="0"/>
                <a:cs typeface="Times New Roman" panose="02020603050405020304" pitchFamily="18" charset="0"/>
              </a:rPr>
              <a:t>(4), 485–492. </a:t>
            </a:r>
            <a:r>
              <a:rPr lang="en-US" sz="1600" dirty="0">
                <a:effectLst/>
                <a:latin typeface="Times New Roman" panose="02020603050405020304" pitchFamily="18" charset="0"/>
                <a:cs typeface="Times New Roman" panose="02020603050405020304" pitchFamily="18" charset="0"/>
                <a:hlinkClick r:id="rId2"/>
              </a:rPr>
              <a:t>https://doi.org/10.1080/02699052.2017.1280740</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Kegel, J. L., </a:t>
            </a:r>
            <a:r>
              <a:rPr lang="en-US" sz="1600" dirty="0" err="1">
                <a:effectLst/>
                <a:latin typeface="Times New Roman" panose="02020603050405020304" pitchFamily="18" charset="0"/>
                <a:cs typeface="Times New Roman" panose="02020603050405020304" pitchFamily="18" charset="0"/>
              </a:rPr>
              <a:t>Kazman</a:t>
            </a:r>
            <a:r>
              <a:rPr lang="en-US" sz="1600" dirty="0">
                <a:effectLst/>
                <a:latin typeface="Times New Roman" panose="02020603050405020304" pitchFamily="18" charset="0"/>
                <a:cs typeface="Times New Roman" panose="02020603050405020304" pitchFamily="18" charset="0"/>
              </a:rPr>
              <a:t>, J. B., Clifton, D. R., </a:t>
            </a:r>
            <a:r>
              <a:rPr lang="en-US" sz="1600" dirty="0" err="1">
                <a:effectLst/>
                <a:latin typeface="Times New Roman" panose="02020603050405020304" pitchFamily="18" charset="0"/>
                <a:cs typeface="Times New Roman" panose="02020603050405020304" pitchFamily="18" charset="0"/>
              </a:rPr>
              <a:t>Deuster</a:t>
            </a:r>
            <a:r>
              <a:rPr lang="en-US" sz="1600" dirty="0">
                <a:effectLst/>
                <a:latin typeface="Times New Roman" panose="02020603050405020304" pitchFamily="18" charset="0"/>
                <a:cs typeface="Times New Roman" panose="02020603050405020304" pitchFamily="18" charset="0"/>
              </a:rPr>
              <a:t>, P. A., &amp; de la Motte, S. J. (2021). Self-reported health indicators in the US 	Army: Longitudinal analysis from a Population Surveillance System, 2014‒2018. </a:t>
            </a:r>
            <a:r>
              <a:rPr lang="en-US" sz="1600" i="1" dirty="0">
                <a:effectLst/>
                <a:latin typeface="Times New Roman" panose="02020603050405020304" pitchFamily="18" charset="0"/>
                <a:cs typeface="Times New Roman" panose="02020603050405020304" pitchFamily="18" charset="0"/>
              </a:rPr>
              <a:t>American Journal of Public Health</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111</a:t>
            </a:r>
            <a:r>
              <a:rPr lang="en-US" sz="1600" dirty="0">
                <a:effectLst/>
                <a:latin typeface="Times New Roman" panose="02020603050405020304" pitchFamily="18" charset="0"/>
                <a:cs typeface="Times New Roman" panose="02020603050405020304" pitchFamily="18" charset="0"/>
              </a:rPr>
              <a:t>(11), 2064–2074. </a:t>
            </a:r>
            <a:r>
              <a:rPr lang="en-US" sz="1600" dirty="0">
                <a:effectLst/>
                <a:latin typeface="Times New Roman" panose="02020603050405020304" pitchFamily="18" charset="0"/>
                <a:cs typeface="Times New Roman" panose="02020603050405020304" pitchFamily="18" charset="0"/>
                <a:hlinkClick r:id="rId3"/>
              </a:rPr>
              <a:t>https://doi.org/10.2105/ajph.2021.306456</a:t>
            </a:r>
            <a:r>
              <a:rPr lang="en-US" sz="1600" dirty="0">
                <a:effectLst/>
                <a:latin typeface="Times New Roman" panose="02020603050405020304" pitchFamily="18" charset="0"/>
                <a:cs typeface="Times New Roman" panose="02020603050405020304" pitchFamily="18" charset="0"/>
              </a:rPr>
              <a:t> </a:t>
            </a:r>
          </a:p>
          <a:p>
            <a:r>
              <a:rPr lang="en-US" sz="1600" dirty="0" err="1">
                <a:effectLst/>
                <a:latin typeface="Times New Roman" panose="02020603050405020304" pitchFamily="18" charset="0"/>
                <a:cs typeface="Times New Roman" panose="02020603050405020304" pitchFamily="18" charset="0"/>
              </a:rPr>
              <a:t>Mysliwiec</a:t>
            </a:r>
            <a:r>
              <a:rPr lang="en-US" sz="1600" dirty="0">
                <a:effectLst/>
                <a:latin typeface="Times New Roman" panose="02020603050405020304" pitchFamily="18" charset="0"/>
                <a:cs typeface="Times New Roman" panose="02020603050405020304" pitchFamily="18" charset="0"/>
              </a:rPr>
              <a:t>, V., McGraw, L., Pierce, R., Smith, P., Trapp, B., &amp; Roth, B. J. (2013). Sleep disorders and associated medical 	comorbidities in active duty military personnel. </a:t>
            </a:r>
            <a:r>
              <a:rPr lang="en-US" sz="1600" i="1" dirty="0">
                <a:effectLst/>
                <a:latin typeface="Times New Roman" panose="02020603050405020304" pitchFamily="18" charset="0"/>
                <a:cs typeface="Times New Roman" panose="02020603050405020304" pitchFamily="18" charset="0"/>
              </a:rPr>
              <a:t>Sleep</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36</a:t>
            </a:r>
            <a:r>
              <a:rPr lang="en-US" sz="1600" dirty="0">
                <a:effectLst/>
                <a:latin typeface="Times New Roman" panose="02020603050405020304" pitchFamily="18" charset="0"/>
                <a:cs typeface="Times New Roman" panose="02020603050405020304" pitchFamily="18" charset="0"/>
              </a:rPr>
              <a:t>(2), 167–174. </a:t>
            </a:r>
            <a:r>
              <a:rPr lang="en-US" sz="1600" dirty="0">
                <a:effectLst/>
                <a:latin typeface="Times New Roman" panose="02020603050405020304" pitchFamily="18" charset="0"/>
                <a:cs typeface="Times New Roman" panose="02020603050405020304" pitchFamily="18" charset="0"/>
                <a:hlinkClick r:id="rId4"/>
              </a:rPr>
              <a:t>https://doi.org/10.5665/sleep.2364</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Nelson, N. W., </a:t>
            </a:r>
            <a:r>
              <a:rPr lang="en-US" sz="1600" dirty="0" err="1">
                <a:effectLst/>
                <a:latin typeface="Times New Roman" panose="02020603050405020304" pitchFamily="18" charset="0"/>
                <a:cs typeface="Times New Roman" panose="02020603050405020304" pitchFamily="18" charset="0"/>
              </a:rPr>
              <a:t>Hoelzle</a:t>
            </a:r>
            <a:r>
              <a:rPr lang="en-US" sz="1600" dirty="0">
                <a:effectLst/>
                <a:latin typeface="Times New Roman" panose="02020603050405020304" pitchFamily="18" charset="0"/>
                <a:cs typeface="Times New Roman" panose="02020603050405020304" pitchFamily="18" charset="0"/>
              </a:rPr>
              <a:t>, J. B., McGuire, K. A., Sim, A. H., Goldman, D. J., Ferrier-Auerbach, A. G., Charlesworth, M. J., </a:t>
            </a:r>
            <a:r>
              <a:rPr lang="en-US" sz="1600" dirty="0" err="1">
                <a:effectLst/>
                <a:latin typeface="Times New Roman" panose="02020603050405020304" pitchFamily="18" charset="0"/>
                <a:cs typeface="Times New Roman" panose="02020603050405020304" pitchFamily="18" charset="0"/>
              </a:rPr>
              <a:t>Arbisi</a:t>
            </a:r>
            <a:r>
              <a:rPr lang="en-US" sz="1600" dirty="0">
                <a:effectLst/>
                <a:latin typeface="Times New Roman" panose="02020603050405020304" pitchFamily="18" charset="0"/>
                <a:cs typeface="Times New Roman" panose="02020603050405020304" pitchFamily="18" charset="0"/>
              </a:rPr>
              <a:t>, P. 	A., &amp; </a:t>
            </a:r>
            <a:r>
              <a:rPr lang="en-US" sz="1600" dirty="0" err="1">
                <a:effectLst/>
                <a:latin typeface="Times New Roman" panose="02020603050405020304" pitchFamily="18" charset="0"/>
                <a:cs typeface="Times New Roman" panose="02020603050405020304" pitchFamily="18" charset="0"/>
              </a:rPr>
              <a:t>Sponheim</a:t>
            </a:r>
            <a:r>
              <a:rPr lang="en-US" sz="1600" dirty="0">
                <a:effectLst/>
                <a:latin typeface="Times New Roman" panose="02020603050405020304" pitchFamily="18" charset="0"/>
                <a:cs typeface="Times New Roman" panose="02020603050405020304" pitchFamily="18" charset="0"/>
              </a:rPr>
              <a:t>, S. R. (2011). Self-report of psychological function among OEF/OIF personnel who also report combat-	related concussion. </a:t>
            </a:r>
            <a:r>
              <a:rPr lang="en-US" sz="1600" i="1" dirty="0">
                <a:effectLst/>
                <a:latin typeface="Times New Roman" panose="02020603050405020304" pitchFamily="18" charset="0"/>
                <a:cs typeface="Times New Roman" panose="02020603050405020304" pitchFamily="18" charset="0"/>
              </a:rPr>
              <a:t>The Clinical Neuropsychologist</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25</a:t>
            </a:r>
            <a:r>
              <a:rPr lang="en-US" sz="1600" dirty="0">
                <a:effectLst/>
                <a:latin typeface="Times New Roman" panose="02020603050405020304" pitchFamily="18" charset="0"/>
                <a:cs typeface="Times New Roman" panose="02020603050405020304" pitchFamily="18" charset="0"/>
              </a:rPr>
              <a:t>(5), 716–740. </a:t>
            </a:r>
            <a:r>
              <a:rPr lang="en-US" sz="1600" dirty="0">
                <a:effectLst/>
                <a:latin typeface="Times New Roman" panose="02020603050405020304" pitchFamily="18" charset="0"/>
                <a:cs typeface="Times New Roman" panose="02020603050405020304" pitchFamily="18" charset="0"/>
                <a:hlinkClick r:id="rId5"/>
              </a:rPr>
              <a:t>https://doi.org/10.1080/13854046.2011.579174</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Sarmiento, K., </a:t>
            </a:r>
            <a:r>
              <a:rPr lang="en-US" sz="1600" dirty="0" err="1">
                <a:effectLst/>
                <a:latin typeface="Times New Roman" panose="02020603050405020304" pitchFamily="18" charset="0"/>
                <a:cs typeface="Times New Roman" panose="02020603050405020304" pitchFamily="18" charset="0"/>
              </a:rPr>
              <a:t>Waltzman</a:t>
            </a:r>
            <a:r>
              <a:rPr lang="en-US" sz="1600" dirty="0">
                <a:effectLst/>
                <a:latin typeface="Times New Roman" panose="02020603050405020304" pitchFamily="18" charset="0"/>
                <a:cs typeface="Times New Roman" panose="02020603050405020304" pitchFamily="18" charset="0"/>
              </a:rPr>
              <a:t>, D., Daugherty, J., Okoro, C. A., &amp; </a:t>
            </a:r>
            <a:r>
              <a:rPr lang="en-US" sz="1600" dirty="0" err="1">
                <a:effectLst/>
                <a:latin typeface="Times New Roman" panose="02020603050405020304" pitchFamily="18" charset="0"/>
                <a:cs typeface="Times New Roman" panose="02020603050405020304" pitchFamily="18" charset="0"/>
              </a:rPr>
              <a:t>Proescholdbell</a:t>
            </a:r>
            <a:r>
              <a:rPr lang="en-US" sz="1600" dirty="0">
                <a:effectLst/>
                <a:latin typeface="Times New Roman" panose="02020603050405020304" pitchFamily="18" charset="0"/>
                <a:cs typeface="Times New Roman" panose="02020603050405020304" pitchFamily="18" charset="0"/>
              </a:rPr>
              <a:t>, S. (2022). Association between self-reported disability 	and lifetime history of traumatic brain injury with loss of consciousness among veterans and nonveterans in North 	Carolina. </a:t>
            </a:r>
            <a:r>
              <a:rPr lang="en-US" sz="1600" i="1" dirty="0">
                <a:effectLst/>
                <a:latin typeface="Times New Roman" panose="02020603050405020304" pitchFamily="18" charset="0"/>
                <a:cs typeface="Times New Roman" panose="02020603050405020304" pitchFamily="18" charset="0"/>
              </a:rPr>
              <a:t>Journal of Head Trauma Rehabilitation</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37</a:t>
            </a:r>
            <a:r>
              <a:rPr lang="en-US" sz="1600" dirty="0">
                <a:effectLst/>
                <a:latin typeface="Times New Roman" panose="02020603050405020304" pitchFamily="18" charset="0"/>
                <a:cs typeface="Times New Roman" panose="02020603050405020304" pitchFamily="18" charset="0"/>
              </a:rPr>
              <a:t>(6). </a:t>
            </a:r>
            <a:r>
              <a:rPr lang="en-US" sz="1600" dirty="0">
                <a:effectLst/>
                <a:latin typeface="Times New Roman" panose="02020603050405020304" pitchFamily="18" charset="0"/>
                <a:cs typeface="Times New Roman" panose="02020603050405020304" pitchFamily="18" charset="0"/>
                <a:hlinkClick r:id="rId6"/>
              </a:rPr>
              <a:t>https://doi.org/10.1097/htr.0000000000000753</a:t>
            </a:r>
            <a:r>
              <a:rPr lang="en-US" sz="1600" dirty="0">
                <a:effectLst/>
                <a:latin typeface="Times New Roman" panose="02020603050405020304" pitchFamily="18" charset="0"/>
                <a:cs typeface="Times New Roman" panose="02020603050405020304" pitchFamily="18" charset="0"/>
              </a:rPr>
              <a:t> </a:t>
            </a:r>
          </a:p>
          <a:p>
            <a:r>
              <a:rPr lang="en-US" sz="1600" dirty="0">
                <a:effectLst/>
                <a:latin typeface="Times New Roman" panose="02020603050405020304" pitchFamily="18" charset="0"/>
                <a:cs typeface="Times New Roman" panose="02020603050405020304" pitchFamily="18" charset="0"/>
              </a:rPr>
              <a:t>Sherlock, L. P., Gibson, K. J., </a:t>
            </a:r>
            <a:r>
              <a:rPr lang="en-US" sz="1600" dirty="0" err="1">
                <a:effectLst/>
                <a:latin typeface="Times New Roman" panose="02020603050405020304" pitchFamily="18" charset="0"/>
                <a:cs typeface="Times New Roman" panose="02020603050405020304" pitchFamily="18" charset="0"/>
              </a:rPr>
              <a:t>Talian</a:t>
            </a:r>
            <a:r>
              <a:rPr lang="en-US" sz="1600" dirty="0">
                <a:effectLst/>
                <a:latin typeface="Times New Roman" panose="02020603050405020304" pitchFamily="18" charset="0"/>
                <a:cs typeface="Times New Roman" panose="02020603050405020304" pitchFamily="18" charset="0"/>
              </a:rPr>
              <a:t>, D. S., &amp; Lake, D. C. (2023). Prevalence of self-reported bothersome tinnitus in U.S. Army 	soldiers from January 1, 2015, through September 30, 2019. </a:t>
            </a:r>
            <a:r>
              <a:rPr lang="en-US" sz="1600" i="1" dirty="0">
                <a:effectLst/>
                <a:latin typeface="Times New Roman" panose="02020603050405020304" pitchFamily="18" charset="0"/>
                <a:cs typeface="Times New Roman" panose="02020603050405020304" pitchFamily="18" charset="0"/>
              </a:rPr>
              <a:t>American Journal of Audiology</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32</a:t>
            </a:r>
            <a:r>
              <a:rPr lang="en-US" sz="1600" dirty="0">
                <a:effectLst/>
                <a:latin typeface="Times New Roman" panose="02020603050405020304" pitchFamily="18" charset="0"/>
                <a:cs typeface="Times New Roman" panose="02020603050405020304" pitchFamily="18" charset="0"/>
              </a:rPr>
              <a:t>(2), 323–333. 	</a:t>
            </a:r>
            <a:r>
              <a:rPr lang="en-US" sz="1600" dirty="0">
                <a:effectLst/>
                <a:latin typeface="Times New Roman" panose="02020603050405020304" pitchFamily="18" charset="0"/>
                <a:cs typeface="Times New Roman" panose="02020603050405020304" pitchFamily="18" charset="0"/>
                <a:hlinkClick r:id="rId7"/>
              </a:rPr>
              <a:t>https://doi.org/10.1044/2022_aja-22-00201</a:t>
            </a:r>
            <a:r>
              <a:rPr lang="en-US" sz="1600" dirty="0">
                <a:effectLst/>
                <a:latin typeface="Times New Roman" panose="02020603050405020304" pitchFamily="18" charset="0"/>
                <a:cs typeface="Times New Roman" panose="02020603050405020304" pitchFamily="18" charset="0"/>
              </a:rPr>
              <a:t> </a:t>
            </a:r>
          </a:p>
          <a:p>
            <a:r>
              <a:rPr lang="en-US" sz="1600" dirty="0" err="1">
                <a:effectLst/>
                <a:latin typeface="Times New Roman" panose="02020603050405020304" pitchFamily="18" charset="0"/>
                <a:cs typeface="Times New Roman" panose="02020603050405020304" pitchFamily="18" charset="0"/>
              </a:rPr>
              <a:t>Wasmund</a:t>
            </a:r>
            <a:r>
              <a:rPr lang="en-US" sz="1600" dirty="0">
                <a:effectLst/>
                <a:latin typeface="Times New Roman" panose="02020603050405020304" pitchFamily="18" charset="0"/>
                <a:cs typeface="Times New Roman" panose="02020603050405020304" pitchFamily="18" charset="0"/>
              </a:rPr>
              <a:t>, P. (2011, September 3). </a:t>
            </a:r>
            <a:r>
              <a:rPr lang="en-US" sz="1600" i="1" dirty="0">
                <a:effectLst/>
                <a:latin typeface="Times New Roman" panose="02020603050405020304" pitchFamily="18" charset="0"/>
                <a:cs typeface="Times New Roman" panose="02020603050405020304" pitchFamily="18" charset="0"/>
              </a:rPr>
              <a:t>Letters etc. Information courtesy Jack Waterworth VW-1 1965 - 1967 &amp; Richard Rowan VW-1 	1964 - 1966</a:t>
            </a:r>
            <a:r>
              <a:rPr lang="en-US" sz="1600" dirty="0">
                <a:effectLst/>
                <a:latin typeface="Times New Roman" panose="02020603050405020304" pitchFamily="18" charset="0"/>
                <a:cs typeface="Times New Roman" panose="02020603050405020304" pitchFamily="18" charset="0"/>
              </a:rPr>
              <a:t>. Letters etc.. </a:t>
            </a:r>
            <a:r>
              <a:rPr lang="en-US" sz="1600" dirty="0">
                <a:effectLst/>
                <a:latin typeface="Times New Roman" panose="02020603050405020304" pitchFamily="18" charset="0"/>
                <a:cs typeface="Times New Roman" panose="02020603050405020304" pitchFamily="18" charset="0"/>
                <a:hlinkClick r:id="rId8"/>
              </a:rPr>
              <a:t>https://vw1assoc.org/letters_etc.html</a:t>
            </a:r>
            <a:r>
              <a:rPr lang="en-US" sz="160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5293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5" name="Picture 4" descr="Text, letter&#10;&#10;Description automatically generated">
            <a:extLst>
              <a:ext uri="{FF2B5EF4-FFF2-40B4-BE49-F238E27FC236}">
                <a16:creationId xmlns:a16="http://schemas.microsoft.com/office/drawing/2014/main" id="{CE82F518-D768-3307-CAB1-F7386E2DC67D}"/>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3501" r="9677"/>
          <a:stretch/>
        </p:blipFill>
        <p:spPr>
          <a:xfrm>
            <a:off x="20" y="10"/>
            <a:ext cx="4063768" cy="6857990"/>
          </a:xfrm>
          <a:prstGeom prst="rect">
            <a:avLst/>
          </a:prstGeom>
        </p:spPr>
      </p:pic>
      <p:pic>
        <p:nvPicPr>
          <p:cNvPr id="7" name="Picture 6" descr="Text, letter&#10;&#10;Description automatically generated">
            <a:extLst>
              <a:ext uri="{FF2B5EF4-FFF2-40B4-BE49-F238E27FC236}">
                <a16:creationId xmlns:a16="http://schemas.microsoft.com/office/drawing/2014/main" id="{8DFCEB95-F0C7-B5C8-B47E-D1F0930BA95C}"/>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l="7815" r="5994"/>
          <a:stretch/>
        </p:blipFill>
        <p:spPr>
          <a:xfrm>
            <a:off x="4064424" y="10"/>
            <a:ext cx="4063788" cy="6857990"/>
          </a:xfrm>
          <a:prstGeom prst="rect">
            <a:avLst/>
          </a:prstGeom>
        </p:spPr>
      </p:pic>
      <p:pic>
        <p:nvPicPr>
          <p:cNvPr id="9" name="Picture 8" descr="Text, letter&#10;&#10;Description automatically generated">
            <a:extLst>
              <a:ext uri="{FF2B5EF4-FFF2-40B4-BE49-F238E27FC236}">
                <a16:creationId xmlns:a16="http://schemas.microsoft.com/office/drawing/2014/main" id="{E48CA995-6D80-B431-6817-3F89994CEA9B}"/>
              </a:ext>
            </a:extLst>
          </p:cNvPr>
          <p:cNvPicPr>
            <a:picLocks noChangeAspect="1"/>
          </p:cNvPicPr>
          <p:nvPr/>
        </p:nvPicPr>
        <p:blipFill rotWithShape="1">
          <a:blip r:embed="rId5">
            <a:alphaModFix amt="60000"/>
            <a:extLst>
              <a:ext uri="{28A0092B-C50C-407E-A947-70E740481C1C}">
                <a14:useLocalDpi xmlns:a14="http://schemas.microsoft.com/office/drawing/2010/main" val="0"/>
              </a:ext>
            </a:extLst>
          </a:blip>
          <a:srcRect l="9567" r="3928"/>
          <a:stretch/>
        </p:blipFill>
        <p:spPr>
          <a:xfrm>
            <a:off x="8128212" y="10"/>
            <a:ext cx="4063788" cy="6857990"/>
          </a:xfrm>
          <a:prstGeom prst="rect">
            <a:avLst/>
          </a:prstGeom>
        </p:spPr>
      </p:pic>
      <p:sp>
        <p:nvSpPr>
          <p:cNvPr id="2" name="Title 1">
            <a:extLst>
              <a:ext uri="{FF2B5EF4-FFF2-40B4-BE49-F238E27FC236}">
                <a16:creationId xmlns:a16="http://schemas.microsoft.com/office/drawing/2014/main" id="{06C9D451-CE6D-8D9F-AD1E-2181194673DD}"/>
              </a:ext>
            </a:extLst>
          </p:cNvPr>
          <p:cNvSpPr>
            <a:spLocks noGrp="1"/>
          </p:cNvSpPr>
          <p:nvPr>
            <p:ph type="title"/>
          </p:nvPr>
        </p:nvSpPr>
        <p:spPr>
          <a:xfrm>
            <a:off x="1191965" y="552807"/>
            <a:ext cx="9801854" cy="2790331"/>
          </a:xfrm>
        </p:spPr>
        <p:txBody>
          <a:bodyPr anchor="b">
            <a:normAutofit/>
          </a:bodyPr>
          <a:lstStyle/>
          <a:p>
            <a:pPr algn="ctr"/>
            <a:r>
              <a:rPr lang="en-US" sz="4800" b="1" dirty="0">
                <a:solidFill>
                  <a:srgbClr val="FFFFFF"/>
                </a:solidFill>
                <a:effectLst>
                  <a:outerShdw blurRad="38100" dist="38100" dir="2700000" algn="tl">
                    <a:srgbClr val="000000">
                      <a:alpha val="43137"/>
                    </a:srgbClr>
                  </a:outerShdw>
                </a:effectLst>
              </a:rPr>
              <a:t>Buddy Statements for VA benefits</a:t>
            </a:r>
          </a:p>
        </p:txBody>
      </p:sp>
      <p:sp>
        <p:nvSpPr>
          <p:cNvPr id="3" name="Content Placeholder 2">
            <a:extLst>
              <a:ext uri="{FF2B5EF4-FFF2-40B4-BE49-F238E27FC236}">
                <a16:creationId xmlns:a16="http://schemas.microsoft.com/office/drawing/2014/main" id="{5CBDFCF5-1FE3-48CB-C09E-B26393D134E1}"/>
              </a:ext>
            </a:extLst>
          </p:cNvPr>
          <p:cNvSpPr>
            <a:spLocks noGrp="1"/>
          </p:cNvSpPr>
          <p:nvPr>
            <p:ph idx="1"/>
          </p:nvPr>
        </p:nvSpPr>
        <p:spPr>
          <a:xfrm>
            <a:off x="1191966" y="3510476"/>
            <a:ext cx="9801854" cy="2614231"/>
          </a:xfrm>
        </p:spPr>
        <p:txBody>
          <a:bodyPr anchor="t">
            <a:normAutofit/>
          </a:bodyPr>
          <a:lstStyle/>
          <a:p>
            <a:pPr marL="0" indent="0" algn="ctr">
              <a:buNone/>
            </a:pPr>
            <a:r>
              <a:rPr lang="en-US" sz="1800" b="1" i="0" dirty="0">
                <a:solidFill>
                  <a:srgbClr val="FFFFFF"/>
                </a:solidFill>
                <a:effectLst>
                  <a:outerShdw blurRad="38100" dist="38100" dir="2700000" algn="tl">
                    <a:srgbClr val="000000">
                      <a:alpha val="43137"/>
                    </a:srgbClr>
                  </a:outerShdw>
                </a:effectLst>
                <a:latin typeface="Arial" panose="020B0604020202020204" pitchFamily="34" charset="0"/>
              </a:rPr>
              <a:t>A 3-page handwritten buddy letter dated 07 July 2010 from Jack Waterworth AX2 VW-1 1965 - 1967 to the VA on behalf of Richard Rowan AG3 VW-1 1964 - 1966.</a:t>
            </a:r>
            <a:br>
              <a:rPr lang="en-US" sz="1800" dirty="0">
                <a:solidFill>
                  <a:srgbClr val="FFFFFF"/>
                </a:solidFill>
                <a:effectLst>
                  <a:outerShdw blurRad="38100" dist="38100" dir="2700000" algn="tl">
                    <a:srgbClr val="000000">
                      <a:alpha val="43137"/>
                    </a:srgbClr>
                  </a:outerShdw>
                </a:effectLst>
              </a:rPr>
            </a:br>
            <a:br>
              <a:rPr lang="en-US" sz="1800" dirty="0">
                <a:solidFill>
                  <a:srgbClr val="FFFFFF"/>
                </a:solidFill>
                <a:effectLst>
                  <a:outerShdw blurRad="38100" dist="38100" dir="2700000" algn="tl">
                    <a:srgbClr val="000000">
                      <a:alpha val="43137"/>
                    </a:srgbClr>
                  </a:outerShdw>
                </a:effectLst>
              </a:rPr>
            </a:br>
            <a:r>
              <a:rPr lang="en-US" sz="1800" b="1" i="0" dirty="0">
                <a:solidFill>
                  <a:srgbClr val="FFFFFF"/>
                </a:solidFill>
                <a:effectLst>
                  <a:outerShdw blurRad="38100" dist="38100" dir="2700000" algn="tl">
                    <a:srgbClr val="000000">
                      <a:alpha val="43137"/>
                    </a:srgbClr>
                  </a:outerShdw>
                </a:effectLst>
                <a:latin typeface="Arial" panose="020B0604020202020204" pitchFamily="34" charset="0"/>
              </a:rPr>
              <a:t>In this letter Jack verifies that he was with Richard in Vietnam while assigned to VW-1. He also relates how one mission in particular affected him and other crewmen after they vectored in 3 rescue </a:t>
            </a:r>
            <a:r>
              <a:rPr lang="en-US" sz="1800" b="1" i="0" dirty="0" err="1">
                <a:solidFill>
                  <a:srgbClr val="FFFFFF"/>
                </a:solidFill>
                <a:effectLst>
                  <a:outerShdw blurRad="38100" dist="38100" dir="2700000" algn="tl">
                    <a:srgbClr val="000000">
                      <a:alpha val="43137"/>
                    </a:srgbClr>
                  </a:outerShdw>
                </a:effectLst>
                <a:latin typeface="Arial" panose="020B0604020202020204" pitchFamily="34" charset="0"/>
              </a:rPr>
              <a:t>helos</a:t>
            </a:r>
            <a:r>
              <a:rPr lang="en-US" sz="1800" b="1" i="0" dirty="0">
                <a:solidFill>
                  <a:srgbClr val="FFFFFF"/>
                </a:solidFill>
                <a:effectLst>
                  <a:outerShdw blurRad="38100" dist="38100" dir="2700000" algn="tl">
                    <a:srgbClr val="000000">
                      <a:alpha val="43137"/>
                    </a:srgbClr>
                  </a:outerShdw>
                </a:effectLst>
                <a:latin typeface="Arial" panose="020B0604020202020204" pitchFamily="34" charset="0"/>
              </a:rPr>
              <a:t> to bring back a F4 crew who had bailed out of their plane. It apparently was a trap that resulted in the loss of all 4 crews and aircraft.</a:t>
            </a:r>
            <a:br>
              <a:rPr lang="en-US" sz="1800" dirty="0">
                <a:solidFill>
                  <a:srgbClr val="FFFFFF"/>
                </a:solidFill>
                <a:effectLst>
                  <a:outerShdw blurRad="38100" dist="38100" dir="2700000" algn="tl">
                    <a:srgbClr val="000000">
                      <a:alpha val="43137"/>
                    </a:srgbClr>
                  </a:outerShdw>
                </a:effectLst>
              </a:rPr>
            </a:br>
            <a:br>
              <a:rPr lang="en-US" sz="1800" dirty="0">
                <a:solidFill>
                  <a:srgbClr val="FFFFFF"/>
                </a:solidFill>
                <a:effectLst>
                  <a:outerShdw blurRad="38100" dist="38100" dir="2700000" algn="tl">
                    <a:srgbClr val="000000">
                      <a:alpha val="43137"/>
                    </a:srgbClr>
                  </a:outerShdw>
                </a:effectLst>
              </a:rPr>
            </a:br>
            <a:r>
              <a:rPr lang="en-US" sz="1800" b="1" i="0" dirty="0">
                <a:solidFill>
                  <a:srgbClr val="FFFFFF"/>
                </a:solidFill>
                <a:effectLst>
                  <a:outerShdw blurRad="38100" dist="38100" dir="2700000" algn="tl">
                    <a:srgbClr val="000000">
                      <a:alpha val="43137"/>
                    </a:srgbClr>
                  </a:outerShdw>
                </a:effectLst>
                <a:latin typeface="Arial" panose="020B0604020202020204" pitchFamily="34" charset="0"/>
              </a:rPr>
              <a:t>Jack also recalls when VW-1 squadron members were hit with Agent Orange from a sprayer while performing a FOD walk down at NAS Agana.</a:t>
            </a:r>
            <a:endParaRPr lang="en-US" sz="1800" dirty="0">
              <a:solidFill>
                <a:srgbClr val="FFFFFF"/>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A0645869-E73D-C2B0-A75B-01CA4A625B89}"/>
              </a:ext>
            </a:extLst>
          </p:cNvPr>
          <p:cNvSpPr txBox="1"/>
          <p:nvPr/>
        </p:nvSpPr>
        <p:spPr>
          <a:xfrm>
            <a:off x="8964819" y="6211669"/>
            <a:ext cx="3103047" cy="523220"/>
          </a:xfrm>
          <a:prstGeom prst="rect">
            <a:avLst/>
          </a:prstGeom>
          <a:noFill/>
        </p:spPr>
        <p:txBody>
          <a:bodyPr wrap="square" rtlCol="0">
            <a:spAutoFit/>
          </a:bodyPr>
          <a:lstStyle/>
          <a:p>
            <a:r>
              <a:rPr lang="en-US" sz="1400" i="1" dirty="0">
                <a:solidFill>
                  <a:schemeClr val="bg1"/>
                </a:solidFill>
              </a:rPr>
              <a:t>Copy provided by Richard Rowan AG3 VW-1 1964 - 1966</a:t>
            </a:r>
          </a:p>
        </p:txBody>
      </p:sp>
    </p:spTree>
    <p:extLst>
      <p:ext uri="{BB962C8B-B14F-4D97-AF65-F5344CB8AC3E}">
        <p14:creationId xmlns:p14="http://schemas.microsoft.com/office/powerpoint/2010/main" val="1599213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B97C26-7689-7E7A-73B5-CCBB844BB099}"/>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vert="horz" lIns="91440" tIns="45720" rIns="91440" bIns="45720" rtlCol="0" anchor="ctr">
            <a:normAutofit/>
          </a:bodyPr>
          <a:lstStyle/>
          <a:p>
            <a:pPr algn="ctr"/>
            <a:r>
              <a:rPr lang="en-US" sz="3600" kern="1200">
                <a:solidFill>
                  <a:srgbClr val="3F3F3F"/>
                </a:solidFill>
                <a:latin typeface="+mj-lt"/>
                <a:ea typeface="+mj-ea"/>
                <a:cs typeface="+mj-cs"/>
              </a:rPr>
              <a:t>Literature review</a:t>
            </a:r>
          </a:p>
        </p:txBody>
      </p:sp>
      <p:sp>
        <p:nvSpPr>
          <p:cNvPr id="3" name="Content Placeholder 2">
            <a:extLst>
              <a:ext uri="{FF2B5EF4-FFF2-40B4-BE49-F238E27FC236}">
                <a16:creationId xmlns:a16="http://schemas.microsoft.com/office/drawing/2014/main" id="{3FB965EA-3A79-8283-38D6-2E8835A5D8AF}"/>
              </a:ext>
            </a:extLst>
          </p:cNvPr>
          <p:cNvSpPr>
            <a:spLocks noGrp="1"/>
          </p:cNvSpPr>
          <p:nvPr>
            <p:ph idx="1"/>
          </p:nvPr>
        </p:nvSpPr>
        <p:spPr>
          <a:xfrm>
            <a:off x="755011" y="2888250"/>
            <a:ext cx="5019256" cy="2959777"/>
          </a:xfrm>
        </p:spPr>
        <p:txBody>
          <a:bodyPr vert="horz" lIns="91440" tIns="45720" rIns="91440" bIns="45720" rtlCol="0" anchor="t">
            <a:normAutofit/>
          </a:bodyPr>
          <a:lstStyle/>
          <a:p>
            <a:pPr marL="0" indent="0" algn="ctr">
              <a:buNone/>
            </a:pPr>
            <a:r>
              <a:rPr lang="en-US" sz="1700" b="1" u="sng" dirty="0">
                <a:effectLst>
                  <a:outerShdw blurRad="38100" dist="38100" dir="2700000" algn="tl">
                    <a:srgbClr val="000000">
                      <a:alpha val="43137"/>
                    </a:srgbClr>
                  </a:outerShdw>
                </a:effectLst>
              </a:rPr>
              <a:t>Keywords/Search concepts:</a:t>
            </a:r>
          </a:p>
          <a:p>
            <a:pPr marL="0" indent="0" algn="ctr">
              <a:buNone/>
            </a:pPr>
            <a:r>
              <a:rPr lang="en-US" sz="1700" b="1" dirty="0">
                <a:effectLst/>
              </a:rPr>
              <a:t>special operations forces AND brain injury</a:t>
            </a:r>
            <a:endParaRPr lang="en-US" sz="1700" dirty="0">
              <a:effectLst/>
            </a:endParaRPr>
          </a:p>
          <a:p>
            <a:pPr marL="0" indent="0" algn="ctr">
              <a:buNone/>
            </a:pPr>
            <a:r>
              <a:rPr lang="en-US" sz="1700" b="1" dirty="0">
                <a:effectLst/>
              </a:rPr>
              <a:t>special operations AND military AND brain injury</a:t>
            </a:r>
          </a:p>
          <a:p>
            <a:pPr marL="0" indent="0" algn="ctr">
              <a:buNone/>
            </a:pPr>
            <a:r>
              <a:rPr lang="en-US" sz="1700" b="1" dirty="0">
                <a:effectLst/>
              </a:rPr>
              <a:t>combat AND brain injury AND exposure</a:t>
            </a:r>
            <a:endParaRPr lang="en-US" sz="1700" b="1" dirty="0"/>
          </a:p>
          <a:p>
            <a:pPr marL="0" indent="0" algn="ctr">
              <a:buNone/>
            </a:pPr>
            <a:r>
              <a:rPr lang="en-US" sz="1700" b="1" dirty="0">
                <a:effectLst/>
              </a:rPr>
              <a:t>self report AND military AND active-duty</a:t>
            </a:r>
          </a:p>
          <a:p>
            <a:pPr marL="0" indent="0" algn="ctr">
              <a:buNone/>
            </a:pPr>
            <a:r>
              <a:rPr lang="en-US" sz="1700" b="1" dirty="0">
                <a:effectLst/>
              </a:rPr>
              <a:t>self report AND active-duty service member AND brain injury</a:t>
            </a:r>
            <a:endParaRPr lang="en-US" sz="1700" dirty="0">
              <a:effectLst/>
            </a:endParaRPr>
          </a:p>
          <a:p>
            <a:endParaRPr lang="en-US" sz="1700" dirty="0"/>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CF86BF-5484-7EA9-0CDC-61A6D87F32E9}"/>
              </a:ext>
            </a:extLst>
          </p:cNvPr>
          <p:cNvSpPr txBox="1"/>
          <p:nvPr/>
        </p:nvSpPr>
        <p:spPr>
          <a:xfrm>
            <a:off x="6417731" y="2888250"/>
            <a:ext cx="4292594" cy="2959778"/>
          </a:xfrm>
          <a:prstGeom prst="rect">
            <a:avLst/>
          </a:prstGeom>
        </p:spPr>
        <p:txBody>
          <a:bodyPr vert="horz" lIns="91440" tIns="45720" rIns="91440" bIns="45720" rtlCol="0" anchor="t">
            <a:normAutofit/>
          </a:bodyPr>
          <a:lstStyle/>
          <a:p>
            <a:pPr algn="ctr">
              <a:lnSpc>
                <a:spcPct val="90000"/>
              </a:lnSpc>
              <a:spcAft>
                <a:spcPts val="600"/>
              </a:spcAft>
            </a:pPr>
            <a:r>
              <a:rPr lang="en-US" sz="2000" b="1" u="sng" dirty="0">
                <a:effectLst>
                  <a:outerShdw blurRad="38100" dist="38100" dir="2700000" algn="tl">
                    <a:srgbClr val="000000">
                      <a:alpha val="43137"/>
                    </a:srgbClr>
                  </a:outerShdw>
                </a:effectLst>
              </a:rPr>
              <a:t>Databases used: </a:t>
            </a:r>
          </a:p>
          <a:p>
            <a:pPr algn="ctr">
              <a:lnSpc>
                <a:spcPct val="90000"/>
              </a:lnSpc>
              <a:spcAft>
                <a:spcPts val="600"/>
              </a:spcAft>
            </a:pPr>
            <a:endParaRPr lang="en-US" sz="2000" i="1" dirty="0"/>
          </a:p>
          <a:p>
            <a:pPr algn="ctr">
              <a:lnSpc>
                <a:spcPct val="90000"/>
              </a:lnSpc>
              <a:spcAft>
                <a:spcPts val="600"/>
              </a:spcAft>
            </a:pPr>
            <a:r>
              <a:rPr lang="en-US" sz="2000" i="1" dirty="0"/>
              <a:t>CINAHL</a:t>
            </a:r>
          </a:p>
          <a:p>
            <a:pPr algn="ctr">
              <a:lnSpc>
                <a:spcPct val="90000"/>
              </a:lnSpc>
              <a:spcAft>
                <a:spcPts val="600"/>
              </a:spcAft>
            </a:pPr>
            <a:r>
              <a:rPr lang="en-US" sz="2000" i="1" dirty="0"/>
              <a:t>PUBMED</a:t>
            </a:r>
          </a:p>
          <a:p>
            <a:pPr algn="ctr">
              <a:lnSpc>
                <a:spcPct val="90000"/>
              </a:lnSpc>
              <a:spcAft>
                <a:spcPts val="600"/>
              </a:spcAft>
            </a:pPr>
            <a:r>
              <a:rPr lang="en-US" sz="2000" i="1" dirty="0"/>
              <a:t>Google Scholar</a:t>
            </a:r>
          </a:p>
        </p:txBody>
      </p:sp>
    </p:spTree>
    <p:extLst>
      <p:ext uri="{BB962C8B-B14F-4D97-AF65-F5344CB8AC3E}">
        <p14:creationId xmlns:p14="http://schemas.microsoft.com/office/powerpoint/2010/main" val="155072858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1568F-CCD2-FA62-7C20-930AB63B1450}"/>
              </a:ext>
            </a:extLst>
          </p:cNvPr>
          <p:cNvSpPr>
            <a:spLocks noGrp="1"/>
          </p:cNvSpPr>
          <p:nvPr>
            <p:ph type="title"/>
          </p:nvPr>
        </p:nvSpPr>
        <p:spPr>
          <a:xfrm>
            <a:off x="8475765" y="537891"/>
            <a:ext cx="3355767" cy="1655483"/>
          </a:xfrm>
        </p:spPr>
        <p:txBody>
          <a:bodyPr anchor="b">
            <a:normAutofit/>
          </a:bodyPr>
          <a:lstStyle/>
          <a:p>
            <a:pPr algn="ctr"/>
            <a:r>
              <a:rPr lang="en-US" sz="3700" dirty="0">
                <a:latin typeface="Times New Roman" panose="02020603050405020304" pitchFamily="18" charset="0"/>
                <a:cs typeface="Times New Roman" panose="02020603050405020304" pitchFamily="18" charset="0"/>
              </a:rPr>
              <a:t>Literature Review Themes</a:t>
            </a:r>
          </a:p>
        </p:txBody>
      </p:sp>
      <p:pic>
        <p:nvPicPr>
          <p:cNvPr id="4" name="Picture 3">
            <a:extLst>
              <a:ext uri="{FF2B5EF4-FFF2-40B4-BE49-F238E27FC236}">
                <a16:creationId xmlns:a16="http://schemas.microsoft.com/office/drawing/2014/main" id="{FFBF41F2-4206-608D-837E-F207D9BD34F7}"/>
              </a:ext>
            </a:extLst>
          </p:cNvPr>
          <p:cNvPicPr>
            <a:picLocks noChangeAspect="1"/>
          </p:cNvPicPr>
          <p:nvPr/>
        </p:nvPicPr>
        <p:blipFill rotWithShape="1">
          <a:blip r:embed="rId2"/>
          <a:srcRect r="-1" b="129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9F5E9A17-C4EA-C80C-F94E-76544D6E8302}"/>
              </a:ext>
            </a:extLst>
          </p:cNvPr>
          <p:cNvSpPr>
            <a:spLocks noGrp="1"/>
          </p:cNvSpPr>
          <p:nvPr>
            <p:ph idx="1"/>
          </p:nvPr>
        </p:nvSpPr>
        <p:spPr>
          <a:xfrm>
            <a:off x="8643193" y="2418408"/>
            <a:ext cx="2942813" cy="3540265"/>
          </a:xfrm>
        </p:spPr>
        <p:txBody>
          <a:bodyPr>
            <a:normAutofit/>
          </a:bodyPr>
          <a:lstStyle/>
          <a:p>
            <a:pPr marL="0" indent="0" algn="ctr">
              <a:buNone/>
            </a:pPr>
            <a:r>
              <a:rPr lang="en-US" sz="2000" i="1" dirty="0">
                <a:latin typeface="Times New Roman" panose="02020603050405020304" pitchFamily="18" charset="0"/>
                <a:cs typeface="Times New Roman" panose="02020603050405020304" pitchFamily="18" charset="0"/>
              </a:rPr>
              <a:t>“self-report measures”</a:t>
            </a:r>
          </a:p>
          <a:p>
            <a:pPr marL="0" indent="0" algn="ctr">
              <a:buNone/>
            </a:pPr>
            <a:r>
              <a:rPr lang="en-US" sz="2000" i="1" dirty="0">
                <a:latin typeface="Times New Roman" panose="02020603050405020304" pitchFamily="18" charset="0"/>
                <a:cs typeface="Times New Roman" panose="02020603050405020304" pitchFamily="18" charset="0"/>
              </a:rPr>
              <a:t>“military veterans of OEF/OIF”</a:t>
            </a:r>
          </a:p>
          <a:p>
            <a:pPr marL="0" indent="0" algn="ctr">
              <a:buNone/>
            </a:pPr>
            <a:r>
              <a:rPr lang="en-US" sz="2000" i="1" dirty="0">
                <a:latin typeface="Times New Roman" panose="02020603050405020304" pitchFamily="18" charset="0"/>
                <a:cs typeface="Times New Roman" panose="02020603050405020304" pitchFamily="18" charset="0"/>
              </a:rPr>
              <a:t>“medical and behavioral health care needs”</a:t>
            </a:r>
          </a:p>
          <a:p>
            <a:pPr marL="0" indent="0" algn="ctr">
              <a:buNone/>
            </a:pPr>
            <a:r>
              <a:rPr lang="en-US" sz="2000" i="1" dirty="0">
                <a:latin typeface="Times New Roman" panose="02020603050405020304" pitchFamily="18" charset="0"/>
                <a:cs typeface="Times New Roman" panose="02020603050405020304" pitchFamily="18" charset="0"/>
              </a:rPr>
              <a:t>“Prevalence of self-reported symptoms”</a:t>
            </a:r>
          </a:p>
          <a:p>
            <a:pPr marL="0" indent="0" algn="ctr">
              <a:buNone/>
            </a:pPr>
            <a:r>
              <a:rPr lang="en-US" sz="2000" i="1" dirty="0">
                <a:latin typeface="Times New Roman" panose="02020603050405020304" pitchFamily="18" charset="0"/>
                <a:cs typeface="Times New Roman" panose="02020603050405020304" pitchFamily="18" charset="0"/>
              </a:rPr>
              <a:t>“reporting of symptoms”</a:t>
            </a:r>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63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97CC6-CF4B-2C72-EE4B-569F77DEDB89}"/>
              </a:ext>
            </a:extLst>
          </p:cNvPr>
          <p:cNvSpPr>
            <a:spLocks noGrp="1"/>
          </p:cNvSpPr>
          <p:nvPr>
            <p:ph type="title"/>
          </p:nvPr>
        </p:nvSpPr>
        <p:spPr>
          <a:xfrm>
            <a:off x="1075767" y="1188637"/>
            <a:ext cx="2988234" cy="4480726"/>
          </a:xfrm>
        </p:spPr>
        <p:txBody>
          <a:bodyPr>
            <a:normAutofit/>
          </a:bodyPr>
          <a:lstStyle/>
          <a:p>
            <a:pPr algn="r"/>
            <a:r>
              <a:rPr lang="en-US" sz="6600"/>
              <a:t>PICO</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5DC8C6-9582-F912-09DA-14F88D754556}"/>
              </a:ext>
            </a:extLst>
          </p:cNvPr>
          <p:cNvSpPr>
            <a:spLocks noGrp="1"/>
          </p:cNvSpPr>
          <p:nvPr>
            <p:ph idx="1"/>
          </p:nvPr>
        </p:nvSpPr>
        <p:spPr>
          <a:xfrm>
            <a:off x="5255260" y="1648870"/>
            <a:ext cx="4702848" cy="3560260"/>
          </a:xfrm>
        </p:spPr>
        <p:txBody>
          <a:bodyPr anchor="ctr">
            <a:normAutofit/>
          </a:bodyPr>
          <a:lstStyle/>
          <a:p>
            <a:pPr marL="0" indent="0" algn="ctr">
              <a:buNone/>
            </a:pPr>
            <a:r>
              <a:rPr lang="en-US" sz="2400" b="1" i="1" dirty="0">
                <a:effectLst/>
                <a:latin typeface="Times New Roman" panose="02020603050405020304" pitchFamily="18" charset="0"/>
                <a:ea typeface="Calibri" panose="020F0502020204030204" pitchFamily="34" charset="0"/>
              </a:rPr>
              <a:t>Is a medical tracker of injuries/symptoms for Special </a:t>
            </a:r>
            <a:r>
              <a:rPr lang="en-US" sz="2400" b="1" i="1" dirty="0">
                <a:latin typeface="Times New Roman" panose="02020603050405020304" pitchFamily="18" charset="0"/>
                <a:ea typeface="Calibri" panose="020F0502020204030204" pitchFamily="34" charset="0"/>
              </a:rPr>
              <a:t>O</a:t>
            </a:r>
            <a:r>
              <a:rPr lang="en-US" sz="2400" b="1" i="1" dirty="0">
                <a:effectLst/>
                <a:latin typeface="Times New Roman" panose="02020603050405020304" pitchFamily="18" charset="0"/>
                <a:ea typeface="Calibri" panose="020F0502020204030204" pitchFamily="34" charset="0"/>
              </a:rPr>
              <a:t>peration </a:t>
            </a:r>
            <a:r>
              <a:rPr lang="en-US" sz="2400" b="1" i="1" dirty="0">
                <a:latin typeface="Times New Roman" panose="02020603050405020304" pitchFamily="18" charset="0"/>
                <a:ea typeface="Calibri" panose="020F0502020204030204" pitchFamily="34" charset="0"/>
              </a:rPr>
              <a:t>F</a:t>
            </a:r>
            <a:r>
              <a:rPr lang="en-US" sz="2400" b="1" i="1" dirty="0">
                <a:effectLst/>
                <a:latin typeface="Times New Roman" panose="02020603050405020304" pitchFamily="18" charset="0"/>
                <a:ea typeface="Calibri" panose="020F0502020204030204" pitchFamily="34" charset="0"/>
              </a:rPr>
              <a:t>orces practical/feasible to use during military training? </a:t>
            </a:r>
            <a:endParaRPr lang="en-US" sz="2400" dirty="0"/>
          </a:p>
        </p:txBody>
      </p:sp>
    </p:spTree>
    <p:extLst>
      <p:ext uri="{BB962C8B-B14F-4D97-AF65-F5344CB8AC3E}">
        <p14:creationId xmlns:p14="http://schemas.microsoft.com/office/powerpoint/2010/main" val="424038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0900887-B03C-479B-0DFC-94E81F233162}"/>
              </a:ext>
            </a:extLst>
          </p:cNvPr>
          <p:cNvSpPr>
            <a:spLocks noGrp="1"/>
          </p:cNvSpPr>
          <p:nvPr>
            <p:ph type="title"/>
          </p:nvPr>
        </p:nvSpPr>
        <p:spPr>
          <a:xfrm>
            <a:off x="219077" y="219079"/>
            <a:ext cx="7410649" cy="1776410"/>
          </a:xfrm>
        </p:spPr>
        <p:txBody>
          <a:bodyPr anchor="b">
            <a:norm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Conceptual Framework and Theory Guided Approach</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F5FDB8D3-E3AB-2B23-EA7C-162731ED548B}"/>
              </a:ext>
            </a:extLst>
          </p:cNvPr>
          <p:cNvPicPr>
            <a:picLocks noChangeAspect="1"/>
          </p:cNvPicPr>
          <p:nvPr/>
        </p:nvPicPr>
        <p:blipFill rotWithShape="1">
          <a:blip r:embed="rId2">
            <a:extLst>
              <a:ext uri="{28A0092B-C50C-407E-A947-70E740481C1C}">
                <a14:useLocalDpi xmlns:a14="http://schemas.microsoft.com/office/drawing/2010/main" val="0"/>
              </a:ext>
            </a:extLst>
          </a:blip>
          <a:srcRect l="14735" r="12686"/>
          <a:stretch/>
        </p:blipFill>
        <p:spPr>
          <a:xfrm>
            <a:off x="9692609" y="8"/>
            <a:ext cx="2499390" cy="2152301"/>
          </a:xfrm>
          <a:prstGeom prst="rect">
            <a:avLst/>
          </a:prstGeom>
        </p:spPr>
      </p:pic>
      <p:sp>
        <p:nvSpPr>
          <p:cNvPr id="3" name="Content Placeholder 2">
            <a:extLst>
              <a:ext uri="{FF2B5EF4-FFF2-40B4-BE49-F238E27FC236}">
                <a16:creationId xmlns:a16="http://schemas.microsoft.com/office/drawing/2014/main" id="{D45A9BA7-4B95-11C4-8C51-FFB0F97CC15D}"/>
              </a:ext>
            </a:extLst>
          </p:cNvPr>
          <p:cNvSpPr>
            <a:spLocks noGrp="1"/>
          </p:cNvSpPr>
          <p:nvPr>
            <p:ph idx="1"/>
          </p:nvPr>
        </p:nvSpPr>
        <p:spPr>
          <a:xfrm>
            <a:off x="1" y="2288834"/>
            <a:ext cx="7548464" cy="4350088"/>
          </a:xfrm>
        </p:spPr>
        <p:txBody>
          <a:bodyPr>
            <a:normAutofit fontScale="92500" lnSpcReduction="10000"/>
          </a:bodyPr>
          <a:lstStyle/>
          <a:p>
            <a:pPr marL="0" indent="0" algn="ctr">
              <a:buNone/>
            </a:pPr>
            <a:r>
              <a:rPr lang="en-US" sz="1800" b="1" u="sng" dirty="0">
                <a:solidFill>
                  <a:schemeClr val="bg1"/>
                </a:solidFill>
                <a:latin typeface="Times New Roman" panose="02020603050405020304" pitchFamily="18" charset="0"/>
                <a:cs typeface="Times New Roman" panose="02020603050405020304" pitchFamily="18" charset="0"/>
              </a:rPr>
              <a:t>Newman’s Health as Expanding Consciousness</a:t>
            </a:r>
          </a:p>
          <a:p>
            <a:pPr lvl="1" algn="ctr"/>
            <a:r>
              <a:rPr lang="en-US" sz="1800" i="1" dirty="0">
                <a:solidFill>
                  <a:schemeClr val="bg1"/>
                </a:solidFill>
                <a:latin typeface="Times New Roman" panose="02020603050405020304" pitchFamily="18" charset="0"/>
                <a:cs typeface="Times New Roman" panose="02020603050405020304" pitchFamily="18" charset="0"/>
              </a:rPr>
              <a:t>Based on Roger’s theory, focus includes the health of all people, regardless of the presence or absence of disease. </a:t>
            </a:r>
          </a:p>
          <a:p>
            <a:pPr lvl="1" algn="ctr"/>
            <a:r>
              <a:rPr lang="en-US" sz="1800" i="1" dirty="0">
                <a:solidFill>
                  <a:schemeClr val="bg1"/>
                </a:solidFill>
                <a:latin typeface="Times New Roman" panose="02020603050405020304" pitchFamily="18" charset="0"/>
                <a:cs typeface="Times New Roman" panose="02020603050405020304" pitchFamily="18" charset="0"/>
              </a:rPr>
              <a:t>Asserts that every person in every situation, no matter how disordered and hopeless it seems, is part of the universal process of expanding consciousness</a:t>
            </a:r>
            <a:r>
              <a:rPr lang="en-US" sz="1800" dirty="0">
                <a:solidFill>
                  <a:schemeClr val="bg1"/>
                </a:solidFill>
                <a:latin typeface="Times New Roman" panose="02020603050405020304" pitchFamily="18" charset="0"/>
                <a:cs typeface="Times New Roman" panose="02020603050405020304" pitchFamily="18" charset="0"/>
              </a:rPr>
              <a:t>.</a:t>
            </a:r>
          </a:p>
          <a:p>
            <a:pPr marL="0" indent="0" algn="ctr">
              <a:buNone/>
            </a:pPr>
            <a:r>
              <a:rPr lang="en-US" sz="1800" b="1" u="sng" dirty="0">
                <a:solidFill>
                  <a:schemeClr val="bg1"/>
                </a:solidFill>
                <a:latin typeface="Times New Roman" panose="02020603050405020304" pitchFamily="18" charset="0"/>
                <a:cs typeface="Times New Roman" panose="02020603050405020304" pitchFamily="18" charset="0"/>
              </a:rPr>
              <a:t>Pender’s The Health Promotion Model</a:t>
            </a:r>
          </a:p>
          <a:p>
            <a:pPr lvl="1" algn="ctr"/>
            <a:r>
              <a:rPr lang="en-US" sz="1800" i="1" dirty="0">
                <a:solidFill>
                  <a:schemeClr val="bg1"/>
                </a:solidFill>
                <a:latin typeface="Times New Roman" panose="02020603050405020304" pitchFamily="18" charset="0"/>
                <a:cs typeface="Times New Roman" panose="02020603050405020304" pitchFamily="18" charset="0"/>
              </a:rPr>
              <a:t>Focuses on three areas: individual characteristics and experiences, behavior-specific cognitions and affect, and behavioral outcomes. </a:t>
            </a:r>
          </a:p>
          <a:p>
            <a:pPr lvl="1" algn="ctr"/>
            <a:r>
              <a:rPr lang="en-US" sz="1800" i="1" dirty="0">
                <a:solidFill>
                  <a:schemeClr val="bg1"/>
                </a:solidFill>
                <a:latin typeface="Times New Roman" panose="02020603050405020304" pitchFamily="18" charset="0"/>
                <a:cs typeface="Times New Roman" panose="02020603050405020304" pitchFamily="18" charset="0"/>
              </a:rPr>
              <a:t>Each person has unique personal characteristics and experiences that affect them uniquely</a:t>
            </a:r>
            <a:r>
              <a:rPr lang="en-US" sz="1800" dirty="0">
                <a:solidFill>
                  <a:schemeClr val="bg1"/>
                </a:solidFill>
                <a:latin typeface="Times New Roman" panose="02020603050405020304" pitchFamily="18" charset="0"/>
                <a:cs typeface="Times New Roman" panose="02020603050405020304" pitchFamily="18" charset="0"/>
              </a:rPr>
              <a:t>. </a:t>
            </a:r>
          </a:p>
          <a:p>
            <a:pPr marL="0" indent="0" algn="ctr">
              <a:buNone/>
            </a:pPr>
            <a:r>
              <a:rPr lang="en-US" sz="1800" b="1" u="sng" dirty="0">
                <a:solidFill>
                  <a:schemeClr val="bg1"/>
                </a:solidFill>
                <a:latin typeface="Times New Roman" panose="02020603050405020304" pitchFamily="18" charset="0"/>
                <a:cs typeface="Times New Roman" panose="02020603050405020304" pitchFamily="18" charset="0"/>
              </a:rPr>
              <a:t>Roger’s Theory of Unitary Human Beings</a:t>
            </a:r>
          </a:p>
          <a:p>
            <a:pPr lvl="1" algn="ctr"/>
            <a:r>
              <a:rPr lang="en-US" sz="1800" b="0" i="1" dirty="0">
                <a:solidFill>
                  <a:schemeClr val="bg1"/>
                </a:solidFill>
                <a:effectLst/>
                <a:latin typeface="Times New Roman" panose="02020603050405020304" pitchFamily="18" charset="0"/>
                <a:cs typeface="Times New Roman" panose="02020603050405020304" pitchFamily="18" charset="0"/>
              </a:rPr>
              <a:t>Patients cannot be divided into parts but must be looked at as a whole</a:t>
            </a:r>
            <a:r>
              <a:rPr lang="en-US" sz="1800" i="1" dirty="0">
                <a:solidFill>
                  <a:schemeClr val="bg1"/>
                </a:solidFill>
                <a:latin typeface="Times New Roman" panose="02020603050405020304" pitchFamily="18" charset="0"/>
                <a:cs typeface="Times New Roman" panose="02020603050405020304" pitchFamily="18" charset="0"/>
              </a:rPr>
              <a:t> </a:t>
            </a:r>
          </a:p>
          <a:p>
            <a:pPr lvl="1" algn="ctr"/>
            <a:r>
              <a:rPr lang="en-US" sz="1800" b="0" i="1" dirty="0">
                <a:solidFill>
                  <a:schemeClr val="bg1"/>
                </a:solidFill>
                <a:effectLst/>
                <a:latin typeface="Times New Roman" panose="02020603050405020304" pitchFamily="18" charset="0"/>
                <a:cs typeface="Times New Roman" panose="02020603050405020304" pitchFamily="18" charset="0"/>
              </a:rPr>
              <a:t>Address the importance of the environment as an integral part of the patient. </a:t>
            </a:r>
          </a:p>
          <a:p>
            <a:pPr lvl="1" algn="ctr"/>
            <a:r>
              <a:rPr lang="en-US" sz="1800" i="1" dirty="0">
                <a:solidFill>
                  <a:schemeClr val="bg1"/>
                </a:solidFill>
                <a:latin typeface="Times New Roman" panose="02020603050405020304" pitchFamily="18" charset="0"/>
                <a:cs typeface="Times New Roman" panose="02020603050405020304" pitchFamily="18" charset="0"/>
              </a:rPr>
              <a:t>K</a:t>
            </a:r>
            <a:r>
              <a:rPr lang="en-US" sz="1800" b="0" i="1" dirty="0">
                <a:solidFill>
                  <a:schemeClr val="bg1"/>
                </a:solidFill>
                <a:effectLst/>
                <a:latin typeface="Times New Roman" panose="02020603050405020304" pitchFamily="18" charset="0"/>
                <a:cs typeface="Times New Roman" panose="02020603050405020304" pitchFamily="18" charset="0"/>
              </a:rPr>
              <a:t>nowledge to help nurses blend the science and art of nursing to ensure patients have a smooth recovery.</a:t>
            </a:r>
            <a:endParaRPr lang="en-US" sz="1800" i="1" dirty="0">
              <a:solidFill>
                <a:schemeClr val="bg1"/>
              </a:solidFill>
              <a:latin typeface="Times New Roman" panose="02020603050405020304" pitchFamily="18" charset="0"/>
              <a:cs typeface="Times New Roman" panose="02020603050405020304" pitchFamily="18" charset="0"/>
            </a:endParaRPr>
          </a:p>
        </p:txBody>
      </p:sp>
      <p:pic>
        <p:nvPicPr>
          <p:cNvPr id="9" name="Picture 8" descr="Text, whiteboard&#10;&#10;Description automatically generated">
            <a:extLst>
              <a:ext uri="{FF2B5EF4-FFF2-40B4-BE49-F238E27FC236}">
                <a16:creationId xmlns:a16="http://schemas.microsoft.com/office/drawing/2014/main" id="{AFFFEA1D-F73D-3BEE-73FB-8791FDE0A2F7}"/>
              </a:ext>
            </a:extLst>
          </p:cNvPr>
          <p:cNvPicPr>
            <a:picLocks noChangeAspect="1"/>
          </p:cNvPicPr>
          <p:nvPr/>
        </p:nvPicPr>
        <p:blipFill rotWithShape="1">
          <a:blip r:embed="rId3">
            <a:extLst>
              <a:ext uri="{28A0092B-C50C-407E-A947-70E740481C1C}">
                <a14:useLocalDpi xmlns:a14="http://schemas.microsoft.com/office/drawing/2010/main" val="0"/>
              </a:ext>
            </a:extLst>
          </a:blip>
          <a:srcRect l="5001" t="20592" r="4916" b="23111"/>
          <a:stretch/>
        </p:blipFill>
        <p:spPr>
          <a:xfrm>
            <a:off x="7629726" y="2546814"/>
            <a:ext cx="4562263" cy="1603781"/>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7C1A8B35-08E3-0371-269C-321B66BF16C9}"/>
              </a:ext>
            </a:extLst>
          </p:cNvPr>
          <p:cNvPicPr>
            <a:picLocks noChangeAspect="1"/>
          </p:cNvPicPr>
          <p:nvPr/>
        </p:nvPicPr>
        <p:blipFill rotWithShape="1">
          <a:blip r:embed="rId4">
            <a:extLst>
              <a:ext uri="{28A0092B-C50C-407E-A947-70E740481C1C}">
                <a14:useLocalDpi xmlns:a14="http://schemas.microsoft.com/office/drawing/2010/main" val="0"/>
              </a:ext>
            </a:extLst>
          </a:blip>
          <a:srcRect b="8358"/>
          <a:stretch/>
        </p:blipFill>
        <p:spPr>
          <a:xfrm>
            <a:off x="8736009" y="4577666"/>
            <a:ext cx="3455981" cy="2280334"/>
          </a:xfrm>
          <a:prstGeom prst="rect">
            <a:avLst/>
          </a:prstGeom>
        </p:spPr>
      </p:pic>
      <p:cxnSp>
        <p:nvCxnSpPr>
          <p:cNvPr id="27" name="Straight Connector 2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2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7E99986B-6FB9-D5A3-2907-1BBEC162239E}"/>
              </a:ext>
            </a:extLst>
          </p:cNvPr>
          <p:cNvSpPr>
            <a:spLocks noGrp="1"/>
          </p:cNvSpPr>
          <p:nvPr>
            <p:ph type="title"/>
          </p:nvPr>
        </p:nvSpPr>
        <p:spPr>
          <a:xfrm>
            <a:off x="756058" y="4794250"/>
            <a:ext cx="4076700" cy="1325563"/>
          </a:xfrm>
        </p:spPr>
        <p:txBody>
          <a:bodyPr/>
          <a:lstStyle/>
          <a:p>
            <a:pPr algn="ct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Conceptual Framework</a:t>
            </a:r>
          </a:p>
        </p:txBody>
      </p:sp>
      <p:graphicFrame>
        <p:nvGraphicFramePr>
          <p:cNvPr id="5" name="Content Placeholder 4">
            <a:extLst>
              <a:ext uri="{FF2B5EF4-FFF2-40B4-BE49-F238E27FC236}">
                <a16:creationId xmlns:a16="http://schemas.microsoft.com/office/drawing/2014/main" id="{C446E104-C88A-4C07-2C6D-ABA1139B368A}"/>
              </a:ext>
            </a:extLst>
          </p:cNvPr>
          <p:cNvGraphicFramePr>
            <a:graphicFrameLocks noGrp="1"/>
          </p:cNvGraphicFramePr>
          <p:nvPr>
            <p:ph idx="1"/>
            <p:extLst>
              <p:ext uri="{D42A27DB-BD31-4B8C-83A1-F6EECF244321}">
                <p14:modId xmlns:p14="http://schemas.microsoft.com/office/powerpoint/2010/main" val="1986437897"/>
              </p:ext>
            </p:extLst>
          </p:nvPr>
        </p:nvGraphicFramePr>
        <p:xfrm>
          <a:off x="2671762" y="7058"/>
          <a:ext cx="9488080" cy="6850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7654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94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CBB52-CBF4-7AA6-06FF-261F93E0F4C1}"/>
              </a:ext>
            </a:extLst>
          </p:cNvPr>
          <p:cNvSpPr>
            <a:spLocks noGrp="1"/>
          </p:cNvSpPr>
          <p:nvPr>
            <p:ph type="title"/>
          </p:nvPr>
        </p:nvSpPr>
        <p:spPr>
          <a:xfrm>
            <a:off x="83976" y="640080"/>
            <a:ext cx="5225141" cy="5578816"/>
          </a:xfrm>
        </p:spPr>
        <p:txBody>
          <a:bodyPr vert="horz" lIns="91440" tIns="45720" rIns="91440" bIns="45720" rtlCol="0" anchor="ctr">
            <a:normAutofit/>
          </a:bodyPr>
          <a:lstStyle/>
          <a:p>
            <a:pPr algn="ct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Theoretical Framework</a:t>
            </a:r>
            <a:br>
              <a:rPr 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2100" dirty="0">
                <a:solidFill>
                  <a:srgbClr val="FFFFFF"/>
                </a:solidFill>
                <a:latin typeface="Times New Roman" panose="02020603050405020304" pitchFamily="18" charset="0"/>
                <a:cs typeface="Times New Roman" panose="02020603050405020304" pitchFamily="18" charset="0"/>
              </a:rPr>
            </a:br>
            <a:r>
              <a:rPr lang="en-US" sz="2100" dirty="0">
                <a:solidFill>
                  <a:srgbClr val="FFFFFF"/>
                </a:solidFill>
                <a:latin typeface="Times New Roman" panose="02020603050405020304" pitchFamily="18" charset="0"/>
                <a:cs typeface="Times New Roman" panose="02020603050405020304" pitchFamily="18" charset="0"/>
              </a:rPr>
              <a:t>I</a:t>
            </a:r>
            <a:r>
              <a:rPr lang="en-US" sz="2100" dirty="0">
                <a:solidFill>
                  <a:srgbClr val="FFFFFF"/>
                </a:solidFill>
                <a:effectLst/>
                <a:latin typeface="Times New Roman" panose="02020603050405020304" pitchFamily="18" charset="0"/>
                <a:cs typeface="Times New Roman" panose="02020603050405020304" pitchFamily="18" charset="0"/>
              </a:rPr>
              <a:t>ndividuality and holistic perspective </a:t>
            </a:r>
            <a:br>
              <a:rPr lang="en-US" sz="2100" dirty="0">
                <a:solidFill>
                  <a:srgbClr val="FFFFFF"/>
                </a:solidFill>
                <a:effectLst/>
                <a:latin typeface="Times New Roman" panose="02020603050405020304" pitchFamily="18" charset="0"/>
                <a:cs typeface="Times New Roman" panose="02020603050405020304" pitchFamily="18" charset="0"/>
              </a:rPr>
            </a:br>
            <a:r>
              <a:rPr lang="en-US" sz="2100" dirty="0">
                <a:solidFill>
                  <a:srgbClr val="FFFFFF"/>
                </a:solidFill>
                <a:effectLst/>
                <a:latin typeface="Times New Roman" panose="02020603050405020304" pitchFamily="18" charset="0"/>
                <a:cs typeface="Times New Roman" panose="02020603050405020304" pitchFamily="18" charset="0"/>
              </a:rPr>
              <a:t>of Roger’s Theory, </a:t>
            </a:r>
            <a:br>
              <a:rPr lang="en-US" sz="2100" dirty="0">
                <a:solidFill>
                  <a:srgbClr val="FFFFFF"/>
                </a:solidFill>
                <a:effectLst/>
                <a:latin typeface="Times New Roman" panose="02020603050405020304" pitchFamily="18" charset="0"/>
                <a:cs typeface="Times New Roman" panose="02020603050405020304" pitchFamily="18" charset="0"/>
              </a:rPr>
            </a:br>
            <a:r>
              <a:rPr lang="en-US" sz="2100" dirty="0">
                <a:solidFill>
                  <a:srgbClr val="FFFFFF"/>
                </a:solidFill>
                <a:effectLst/>
                <a:latin typeface="Times New Roman" panose="02020603050405020304" pitchFamily="18" charset="0"/>
                <a:cs typeface="Times New Roman" panose="02020603050405020304" pitchFamily="18" charset="0"/>
              </a:rPr>
              <a:t>Growth-oriented approach of </a:t>
            </a:r>
            <a:br>
              <a:rPr lang="en-US" sz="2100" dirty="0">
                <a:solidFill>
                  <a:srgbClr val="FFFFFF"/>
                </a:solidFill>
                <a:effectLst/>
                <a:latin typeface="Times New Roman" panose="02020603050405020304" pitchFamily="18" charset="0"/>
                <a:cs typeface="Times New Roman" panose="02020603050405020304" pitchFamily="18" charset="0"/>
              </a:rPr>
            </a:br>
            <a:r>
              <a:rPr lang="en-US" sz="2100" dirty="0">
                <a:solidFill>
                  <a:srgbClr val="FFFFFF"/>
                </a:solidFill>
                <a:effectLst/>
                <a:latin typeface="Times New Roman" panose="02020603050405020304" pitchFamily="18" charset="0"/>
                <a:cs typeface="Times New Roman" panose="02020603050405020304" pitchFamily="18" charset="0"/>
              </a:rPr>
              <a:t>Newman’s theory,</a:t>
            </a:r>
            <a:br>
              <a:rPr lang="en-US" sz="2100" dirty="0">
                <a:solidFill>
                  <a:srgbClr val="FFFFFF"/>
                </a:solidFill>
                <a:effectLst/>
                <a:latin typeface="Times New Roman" panose="02020603050405020304" pitchFamily="18" charset="0"/>
                <a:cs typeface="Times New Roman" panose="02020603050405020304" pitchFamily="18" charset="0"/>
              </a:rPr>
            </a:br>
            <a:r>
              <a:rPr lang="en-US" sz="2100" dirty="0">
                <a:solidFill>
                  <a:srgbClr val="FFFFFF"/>
                </a:solidFill>
                <a:effectLst/>
                <a:latin typeface="Times New Roman" panose="02020603050405020304" pitchFamily="18" charset="0"/>
                <a:cs typeface="Times New Roman" panose="02020603050405020304" pitchFamily="18" charset="0"/>
              </a:rPr>
              <a:t>Active engagement in health promotion advocated by Pender’s model. </a:t>
            </a:r>
            <a:br>
              <a:rPr lang="en-US" sz="2100" dirty="0">
                <a:solidFill>
                  <a:srgbClr val="FFFFFF"/>
                </a:solidFill>
                <a:effectLst/>
                <a:latin typeface="Times New Roman" panose="02020603050405020304" pitchFamily="18" charset="0"/>
                <a:cs typeface="Times New Roman" panose="02020603050405020304" pitchFamily="18" charset="0"/>
              </a:rPr>
            </a:br>
            <a:br>
              <a:rPr lang="en-US" sz="2100" i="1" dirty="0">
                <a:solidFill>
                  <a:srgbClr val="FFFFFF"/>
                </a:solidFill>
                <a:effectLst/>
                <a:latin typeface="Times New Roman" panose="02020603050405020304" pitchFamily="18" charset="0"/>
                <a:cs typeface="Times New Roman" panose="02020603050405020304" pitchFamily="18" charset="0"/>
              </a:rPr>
            </a:br>
            <a:r>
              <a:rPr lang="en-US" sz="2100" i="1" dirty="0">
                <a:solidFill>
                  <a:srgbClr val="FFFFFF"/>
                </a:solidFill>
                <a:effectLst/>
                <a:latin typeface="Times New Roman" panose="02020603050405020304" pitchFamily="18" charset="0"/>
                <a:cs typeface="Times New Roman" panose="02020603050405020304" pitchFamily="18" charset="0"/>
              </a:rPr>
              <a:t>All build towards the mission of acknowledging one's experiences, validating their symptoms and an overall personal take away to guide a comprehensive overview of their health and a voice guiding their future healthcare.</a:t>
            </a:r>
            <a:endParaRPr lang="en-US" sz="2100" i="1" dirty="0">
              <a:solidFill>
                <a:srgbClr val="FFFFFF"/>
              </a:solidFill>
              <a:latin typeface="Times New Roman" panose="02020603050405020304" pitchFamily="18" charset="0"/>
              <a:cs typeface="Times New Roman" panose="02020603050405020304" pitchFamily="18" charset="0"/>
            </a:endParaRPr>
          </a:p>
        </p:txBody>
      </p:sp>
      <p:pic>
        <p:nvPicPr>
          <p:cNvPr id="7" name="Picture 6" descr="A picture containing text, water, sky, outdoor&#10;&#10;Description automatically generated">
            <a:extLst>
              <a:ext uri="{FF2B5EF4-FFF2-40B4-BE49-F238E27FC236}">
                <a16:creationId xmlns:a16="http://schemas.microsoft.com/office/drawing/2014/main" id="{E6B316F5-1F18-15E0-AEE8-E9785E881710}"/>
              </a:ext>
            </a:extLst>
          </p:cNvPr>
          <p:cNvPicPr>
            <a:picLocks noChangeAspect="1"/>
          </p:cNvPicPr>
          <p:nvPr/>
        </p:nvPicPr>
        <p:blipFill rotWithShape="1">
          <a:blip r:embed="rId2">
            <a:extLst>
              <a:ext uri="{28A0092B-C50C-407E-A947-70E740481C1C}">
                <a14:useLocalDpi xmlns:a14="http://schemas.microsoft.com/office/drawing/2010/main" val="0"/>
              </a:ext>
            </a:extLst>
          </a:blip>
          <a:srcRect l="15068" r="16224" b="4933"/>
          <a:stretch/>
        </p:blipFill>
        <p:spPr>
          <a:xfrm>
            <a:off x="5784819" y="640080"/>
            <a:ext cx="6113655" cy="56464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36116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2343</TotalTime>
  <Words>3041</Words>
  <Application>Microsoft Office PowerPoint</Application>
  <PresentationFormat>Widescreen</PresentationFormat>
  <Paragraphs>195</Paragraphs>
  <Slides>26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Lato Extended</vt:lpstr>
      <vt:lpstr>Times New Roman</vt:lpstr>
      <vt:lpstr>Wingdings</vt:lpstr>
      <vt:lpstr>Office Theme</vt:lpstr>
      <vt:lpstr>ARMOR Action in Realtime – Mobile Operator Records</vt:lpstr>
      <vt:lpstr>The Problem and the Needs   </vt:lpstr>
      <vt:lpstr>Buddy Statements for VA benefits</vt:lpstr>
      <vt:lpstr>Literature review</vt:lpstr>
      <vt:lpstr>Literature Review Themes</vt:lpstr>
      <vt:lpstr>PICO</vt:lpstr>
      <vt:lpstr>Conceptual Framework and Theory Guided Approach</vt:lpstr>
      <vt:lpstr>Conceptual Framework</vt:lpstr>
      <vt:lpstr>My Theoretical Framework  Individuality and holistic perspective  of Roger’s Theory,  Growth-oriented approach of  Newman’s theory, Active engagement in health promotion advocated by Pender’s model.   All build towards the mission of acknowledging one's experiences, validating their symptoms and an overall personal take away to guide a comprehensive overview of their health and a voice guiding their future healthcare.</vt:lpstr>
      <vt:lpstr>PowerPoint Presentation</vt:lpstr>
      <vt:lpstr>Implementation</vt:lpstr>
      <vt:lpstr>Phases of Implementation</vt:lpstr>
      <vt:lpstr>PowerPoint Presentation</vt:lpstr>
      <vt:lpstr>App/tracker design process</vt:lpstr>
      <vt:lpstr>PowerPoint Presentation</vt:lpstr>
      <vt:lpstr>PowerPoint Presentation</vt:lpstr>
      <vt:lpstr>Survey post implementation</vt:lpstr>
      <vt:lpstr>Results/discussion </vt:lpstr>
      <vt:lpstr>Limiting factors </vt:lpstr>
      <vt:lpstr>Future recommendations </vt:lpstr>
      <vt:lpstr>Application for an Advanced Practice Nurse in VMHC</vt:lpstr>
      <vt:lpstr>App tracker Materials and data</vt:lpstr>
      <vt:lpstr>PowerPoint Presentation</vt:lpstr>
      <vt:lpstr>Continued tracker Materials and data</vt:lpstr>
      <vt:lpstr>References:</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AMOR</dc:title>
  <dc:creator>Roberts, Chenal C.</dc:creator>
  <cp:lastModifiedBy>Roberts, Chenal C.</cp:lastModifiedBy>
  <cp:revision>60</cp:revision>
  <dcterms:created xsi:type="dcterms:W3CDTF">2023-10-09T23:37:06Z</dcterms:created>
  <dcterms:modified xsi:type="dcterms:W3CDTF">2023-12-10T23:05:48Z</dcterms:modified>
</cp:coreProperties>
</file>